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26"/>
  </p:notesMasterIdLst>
  <p:sldIdLst>
    <p:sldId id="276" r:id="rId3"/>
    <p:sldId id="261" r:id="rId4"/>
    <p:sldId id="262" r:id="rId5"/>
    <p:sldId id="277" r:id="rId6"/>
    <p:sldId id="278" r:id="rId7"/>
    <p:sldId id="280" r:id="rId8"/>
    <p:sldId id="279" r:id="rId9"/>
    <p:sldId id="259" r:id="rId10"/>
    <p:sldId id="263" r:id="rId11"/>
    <p:sldId id="284" r:id="rId12"/>
    <p:sldId id="285" r:id="rId13"/>
    <p:sldId id="292" r:id="rId14"/>
    <p:sldId id="286" r:id="rId15"/>
    <p:sldId id="293" r:id="rId16"/>
    <p:sldId id="287" r:id="rId17"/>
    <p:sldId id="288" r:id="rId18"/>
    <p:sldId id="289" r:id="rId19"/>
    <p:sldId id="290" r:id="rId20"/>
    <p:sldId id="275" r:id="rId21"/>
    <p:sldId id="291" r:id="rId22"/>
    <p:sldId id="281" r:id="rId23"/>
    <p:sldId id="282" r:id="rId24"/>
    <p:sldId id="283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025" autoAdjust="0"/>
  </p:normalViewPr>
  <p:slideViewPr>
    <p:cSldViewPr snapToGrid="0" snapToObjects="1">
      <p:cViewPr>
        <p:scale>
          <a:sx n="108" d="100"/>
          <a:sy n="108" d="100"/>
        </p:scale>
        <p:origin x="-928" y="-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package" Target="../embeddings/Microsoft_Excel_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807242517715083"/>
          <c:y val="0.0442469930053747"/>
          <c:w val="0.886670512587244"/>
          <c:h val="0.827984055262747"/>
        </c:manualLayout>
      </c:layout>
      <c:scatterChart>
        <c:scatterStyle val="lineMarker"/>
        <c:varyColors val="0"/>
        <c:ser>
          <c:idx val="0"/>
          <c:order val="0"/>
          <c:spPr>
            <a:ln w="47625">
              <a:noFill/>
            </a:ln>
            <a:effectLst/>
          </c:spPr>
          <c:marker>
            <c:symbol val="none"/>
          </c:marker>
          <c:xVal>
            <c:numRef>
              <c:f>Sheet1!$A$2:$A$23</c:f>
              <c:numCache>
                <c:formatCode>0</c:formatCode>
                <c:ptCount val="22"/>
                <c:pt idx="0" formatCode="General">
                  <c:v>84.03651832477247</c:v>
                </c:pt>
                <c:pt idx="1">
                  <c:v>54.99053542576325</c:v>
                </c:pt>
                <c:pt idx="2">
                  <c:v>42.48111148495932</c:v>
                </c:pt>
                <c:pt idx="3" formatCode="General">
                  <c:v>35.16356757396552</c:v>
                </c:pt>
                <c:pt idx="4" formatCode="General">
                  <c:v>29.9716875441554</c:v>
                </c:pt>
                <c:pt idx="5">
                  <c:v>25.94455252675403</c:v>
                </c:pt>
                <c:pt idx="6">
                  <c:v>22.65414363316162</c:v>
                </c:pt>
                <c:pt idx="7" formatCode="General">
                  <c:v>19.87214255344212</c:v>
                </c:pt>
                <c:pt idx="8">
                  <c:v>17.64038987909186</c:v>
                </c:pt>
                <c:pt idx="9">
                  <c:v>15.538247449981</c:v>
                </c:pt>
                <c:pt idx="10" formatCode="General">
                  <c:v>13.43512858595011</c:v>
                </c:pt>
                <c:pt idx="11" formatCode="General">
                  <c:v>11.71503871400778</c:v>
                </c:pt>
                <c:pt idx="12">
                  <c:v>10.14471969235771</c:v>
                </c:pt>
                <c:pt idx="13">
                  <c:v>8.70016622414735</c:v>
                </c:pt>
                <c:pt idx="14" formatCode="General">
                  <c:v>7.362718612638195</c:v>
                </c:pt>
                <c:pt idx="15" formatCode="General">
                  <c:v>6.117584674956333</c:v>
                </c:pt>
                <c:pt idx="16" formatCode="General">
                  <c:v>4.952839662547555</c:v>
                </c:pt>
                <c:pt idx="17">
                  <c:v>3.858729902279828</c:v>
                </c:pt>
                <c:pt idx="18">
                  <c:v>2.827175781363956</c:v>
                </c:pt>
                <c:pt idx="19" formatCode="General">
                  <c:v>1.851409290292383</c:v>
                </c:pt>
                <c:pt idx="20" formatCode="General">
                  <c:v>0.925704645146192</c:v>
                </c:pt>
                <c:pt idx="21">
                  <c:v>0.045174701644441</c:v>
                </c:pt>
              </c:numCache>
            </c:numRef>
          </c:xVal>
          <c:yVal>
            <c:numRef>
              <c:f>Sheet1!$B$2:$B$23</c:f>
              <c:numCache>
                <c:formatCode>0.00</c:formatCode>
                <c:ptCount val="22"/>
                <c:pt idx="0">
                  <c:v>1.0</c:v>
                </c:pt>
                <c:pt idx="1">
                  <c:v>5.0</c:v>
                </c:pt>
                <c:pt idx="2">
                  <c:v>10.0</c:v>
                </c:pt>
                <c:pt idx="3">
                  <c:v>15.0</c:v>
                </c:pt>
                <c:pt idx="4">
                  <c:v>20.0</c:v>
                </c:pt>
                <c:pt idx="5">
                  <c:v>25.0</c:v>
                </c:pt>
                <c:pt idx="6">
                  <c:v>30.0</c:v>
                </c:pt>
                <c:pt idx="7">
                  <c:v>35.0</c:v>
                </c:pt>
                <c:pt idx="8">
                  <c:v>39.6071428571428</c:v>
                </c:pt>
                <c:pt idx="9">
                  <c:v>44.5</c:v>
                </c:pt>
                <c:pt idx="10">
                  <c:v>50.0</c:v>
                </c:pt>
                <c:pt idx="11">
                  <c:v>55.0</c:v>
                </c:pt>
                <c:pt idx="12">
                  <c:v>60.0</c:v>
                </c:pt>
                <c:pt idx="13">
                  <c:v>65.0</c:v>
                </c:pt>
                <c:pt idx="14">
                  <c:v>70.0</c:v>
                </c:pt>
                <c:pt idx="15">
                  <c:v>75.0</c:v>
                </c:pt>
                <c:pt idx="16">
                  <c:v>80.0</c:v>
                </c:pt>
                <c:pt idx="17">
                  <c:v>85.0</c:v>
                </c:pt>
                <c:pt idx="18">
                  <c:v>90.0</c:v>
                </c:pt>
                <c:pt idx="19">
                  <c:v>95.0</c:v>
                </c:pt>
                <c:pt idx="20">
                  <c:v>100.0</c:v>
                </c:pt>
                <c:pt idx="21">
                  <c:v>105.0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30464328"/>
        <c:axId val="2130423880"/>
      </c:scatterChart>
      <c:valAx>
        <c:axId val="2130464328"/>
        <c:scaling>
          <c:orientation val="minMax"/>
          <c:max val="80.0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2130423880"/>
        <c:crosses val="autoZero"/>
        <c:crossBetween val="midCat"/>
      </c:valAx>
      <c:valAx>
        <c:axId val="2130423880"/>
        <c:scaling>
          <c:orientation val="minMax"/>
          <c:max val="100.0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2130464328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>
          <a:latin typeface="+mn-lt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807242517715083"/>
          <c:y val="0.0442469930053747"/>
          <c:w val="0.886670512587244"/>
          <c:h val="0.827984055262747"/>
        </c:manualLayout>
      </c:layout>
      <c:scatterChart>
        <c:scatterStyle val="lineMarker"/>
        <c:varyColors val="0"/>
        <c:ser>
          <c:idx val="0"/>
          <c:order val="0"/>
          <c:spPr>
            <a:ln w="47625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marker>
            <c:symbol val="diamond"/>
            <c:size val="10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marker>
          <c:xVal>
            <c:numRef>
              <c:f>Sheet1!$A$2:$A$23</c:f>
              <c:numCache>
                <c:formatCode>0</c:formatCode>
                <c:ptCount val="22"/>
                <c:pt idx="0" formatCode="General">
                  <c:v>84.03651832477247</c:v>
                </c:pt>
                <c:pt idx="1">
                  <c:v>54.99053542576325</c:v>
                </c:pt>
                <c:pt idx="2">
                  <c:v>42.48111148495932</c:v>
                </c:pt>
                <c:pt idx="3" formatCode="General">
                  <c:v>35.16356757396552</c:v>
                </c:pt>
                <c:pt idx="4" formatCode="General">
                  <c:v>29.9716875441554</c:v>
                </c:pt>
                <c:pt idx="5">
                  <c:v>25.94455252675403</c:v>
                </c:pt>
                <c:pt idx="6">
                  <c:v>22.65414363316162</c:v>
                </c:pt>
                <c:pt idx="7" formatCode="General">
                  <c:v>19.87214255344212</c:v>
                </c:pt>
                <c:pt idx="8">
                  <c:v>17.64038987909186</c:v>
                </c:pt>
                <c:pt idx="9">
                  <c:v>15.538247449981</c:v>
                </c:pt>
                <c:pt idx="10" formatCode="General">
                  <c:v>13.43512858595011</c:v>
                </c:pt>
                <c:pt idx="11" formatCode="General">
                  <c:v>11.71503871400778</c:v>
                </c:pt>
                <c:pt idx="12">
                  <c:v>10.14471969235771</c:v>
                </c:pt>
                <c:pt idx="13">
                  <c:v>8.70016622414735</c:v>
                </c:pt>
                <c:pt idx="14" formatCode="General">
                  <c:v>7.362718612638195</c:v>
                </c:pt>
                <c:pt idx="15" formatCode="General">
                  <c:v>6.117584674956333</c:v>
                </c:pt>
                <c:pt idx="16" formatCode="General">
                  <c:v>4.952839662547555</c:v>
                </c:pt>
                <c:pt idx="17">
                  <c:v>3.858729902279828</c:v>
                </c:pt>
                <c:pt idx="18">
                  <c:v>2.827175781363956</c:v>
                </c:pt>
                <c:pt idx="19" formatCode="General">
                  <c:v>1.851409290292383</c:v>
                </c:pt>
                <c:pt idx="20" formatCode="General">
                  <c:v>0.925704645146192</c:v>
                </c:pt>
                <c:pt idx="21">
                  <c:v>0.045174701644441</c:v>
                </c:pt>
              </c:numCache>
            </c:numRef>
          </c:xVal>
          <c:yVal>
            <c:numRef>
              <c:f>Sheet1!$B$2:$B$23</c:f>
              <c:numCache>
                <c:formatCode>0.00</c:formatCode>
                <c:ptCount val="22"/>
                <c:pt idx="0">
                  <c:v>1.0</c:v>
                </c:pt>
                <c:pt idx="1">
                  <c:v>5.0</c:v>
                </c:pt>
                <c:pt idx="2">
                  <c:v>10.0</c:v>
                </c:pt>
                <c:pt idx="3">
                  <c:v>15.0</c:v>
                </c:pt>
                <c:pt idx="4">
                  <c:v>20.0</c:v>
                </c:pt>
                <c:pt idx="5">
                  <c:v>25.0</c:v>
                </c:pt>
                <c:pt idx="6">
                  <c:v>30.0</c:v>
                </c:pt>
                <c:pt idx="7">
                  <c:v>35.0</c:v>
                </c:pt>
                <c:pt idx="8">
                  <c:v>39.6071428571428</c:v>
                </c:pt>
                <c:pt idx="9">
                  <c:v>44.5</c:v>
                </c:pt>
                <c:pt idx="10">
                  <c:v>50.0</c:v>
                </c:pt>
                <c:pt idx="11">
                  <c:v>55.0</c:v>
                </c:pt>
                <c:pt idx="12">
                  <c:v>60.0</c:v>
                </c:pt>
                <c:pt idx="13">
                  <c:v>65.0</c:v>
                </c:pt>
                <c:pt idx="14">
                  <c:v>70.0</c:v>
                </c:pt>
                <c:pt idx="15">
                  <c:v>75.0</c:v>
                </c:pt>
                <c:pt idx="16">
                  <c:v>80.0</c:v>
                </c:pt>
                <c:pt idx="17">
                  <c:v>85.0</c:v>
                </c:pt>
                <c:pt idx="18">
                  <c:v>90.0</c:v>
                </c:pt>
                <c:pt idx="19">
                  <c:v>95.0</c:v>
                </c:pt>
                <c:pt idx="20">
                  <c:v>100.0</c:v>
                </c:pt>
                <c:pt idx="21">
                  <c:v>105.0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05879832"/>
        <c:axId val="-2105877288"/>
      </c:scatterChart>
      <c:valAx>
        <c:axId val="-2105879832"/>
        <c:scaling>
          <c:orientation val="minMax"/>
          <c:max val="80.0"/>
        </c:scaling>
        <c:delete val="1"/>
        <c:axPos val="b"/>
        <c:numFmt formatCode="General" sourceLinked="1"/>
        <c:majorTickMark val="out"/>
        <c:minorTickMark val="none"/>
        <c:tickLblPos val="nextTo"/>
        <c:crossAx val="-2105877288"/>
        <c:crosses val="autoZero"/>
        <c:crossBetween val="midCat"/>
      </c:valAx>
      <c:valAx>
        <c:axId val="-2105877288"/>
        <c:scaling>
          <c:orientation val="minMax"/>
          <c:max val="100.0"/>
        </c:scaling>
        <c:delete val="1"/>
        <c:axPos val="l"/>
        <c:majorGridlines>
          <c:spPr>
            <a:ln>
              <a:noFill/>
            </a:ln>
          </c:spPr>
        </c:majorGridlines>
        <c:numFmt formatCode="#,##0" sourceLinked="0"/>
        <c:majorTickMark val="out"/>
        <c:minorTickMark val="none"/>
        <c:tickLblPos val="nextTo"/>
        <c:crossAx val="-2105879832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>
          <a:latin typeface="+mn-lt"/>
        </a:defRPr>
      </a:pPr>
      <a:endParaRPr lang="en-US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4E8AD-6AA3-462D-A741-2D7627912B26}" type="datetimeFigureOut">
              <a:rPr lang="en-US" smtClean="0"/>
              <a:t>2014-11-02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622659-A623-48F6-A063-E74B6B80F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41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 sequential </a:t>
            </a:r>
            <a:r>
              <a:rPr lang="it-IT" dirty="0" smtClean="0"/>
              <a:t>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622659-A623-48F6-A063-E74B6B80F89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060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16038" y="336550"/>
            <a:ext cx="4225925" cy="3170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60F1F-DB1C-403A-A914-15FCFB389407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8345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16038" y="336550"/>
            <a:ext cx="4225925" cy="3170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60F1F-DB1C-403A-A914-15FCFB389407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9476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16038" y="336550"/>
            <a:ext cx="4225925" cy="3170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60F1F-DB1C-403A-A914-15FCFB389407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839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71F2E-8778-D54B-B882-A909FF2BAD29}" type="datetimeFigureOut">
              <a:rPr lang="en-US" smtClean="0"/>
              <a:t>2014-11-02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16FAB-DBC6-704F-A5E2-10E3CBB3D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391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71F2E-8778-D54B-B882-A909FF2BAD29}" type="datetimeFigureOut">
              <a:rPr lang="en-US" smtClean="0"/>
              <a:t>2014-11-02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16FAB-DBC6-704F-A5E2-10E3CBB3D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625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71F2E-8778-D54B-B882-A909FF2BAD29}" type="datetimeFigureOut">
              <a:rPr lang="en-US" smtClean="0"/>
              <a:t>2014-11-02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16FAB-DBC6-704F-A5E2-10E3CBB3D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6530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19"/>
          <p:cNvSpPr/>
          <p:nvPr userDrawn="1"/>
        </p:nvSpPr>
        <p:spPr bwMode="auto">
          <a:xfrm>
            <a:off x="-13447" y="-13447"/>
            <a:ext cx="8942294" cy="6441141"/>
          </a:xfrm>
          <a:custGeom>
            <a:avLst/>
            <a:gdLst>
              <a:gd name="connsiteX0" fmla="*/ 8928847 w 8942294"/>
              <a:gd name="connsiteY0" fmla="*/ 0 h 6441141"/>
              <a:gd name="connsiteX1" fmla="*/ 8942294 w 8942294"/>
              <a:gd name="connsiteY1" fmla="*/ 5876365 h 6441141"/>
              <a:gd name="connsiteX2" fmla="*/ 8767482 w 8942294"/>
              <a:gd name="connsiteY2" fmla="*/ 6104965 h 6441141"/>
              <a:gd name="connsiteX3" fmla="*/ 0 w 8942294"/>
              <a:gd name="connsiteY3" fmla="*/ 6441141 h 6441141"/>
              <a:gd name="connsiteX4" fmla="*/ 13447 w 8942294"/>
              <a:gd name="connsiteY4" fmla="*/ 13447 h 6441141"/>
              <a:gd name="connsiteX5" fmla="*/ 8928847 w 8942294"/>
              <a:gd name="connsiteY5" fmla="*/ 0 h 6441141"/>
              <a:gd name="connsiteX0" fmla="*/ 8928847 w 8942294"/>
              <a:gd name="connsiteY0" fmla="*/ 0 h 6441141"/>
              <a:gd name="connsiteX1" fmla="*/ 8942294 w 8942294"/>
              <a:gd name="connsiteY1" fmla="*/ 5876365 h 6441141"/>
              <a:gd name="connsiteX2" fmla="*/ 8767482 w 8942294"/>
              <a:gd name="connsiteY2" fmla="*/ 6104965 h 6441141"/>
              <a:gd name="connsiteX3" fmla="*/ 0 w 8942294"/>
              <a:gd name="connsiteY3" fmla="*/ 6441141 h 6441141"/>
              <a:gd name="connsiteX4" fmla="*/ 13447 w 8942294"/>
              <a:gd name="connsiteY4" fmla="*/ 13447 h 6441141"/>
              <a:gd name="connsiteX5" fmla="*/ 8928847 w 8942294"/>
              <a:gd name="connsiteY5" fmla="*/ 0 h 6441141"/>
              <a:gd name="connsiteX0" fmla="*/ 8928847 w 8942294"/>
              <a:gd name="connsiteY0" fmla="*/ 0 h 6441141"/>
              <a:gd name="connsiteX1" fmla="*/ 8942294 w 8942294"/>
              <a:gd name="connsiteY1" fmla="*/ 5876365 h 6441141"/>
              <a:gd name="connsiteX2" fmla="*/ 8767482 w 8942294"/>
              <a:gd name="connsiteY2" fmla="*/ 6104965 h 6441141"/>
              <a:gd name="connsiteX3" fmla="*/ 0 w 8942294"/>
              <a:gd name="connsiteY3" fmla="*/ 6441141 h 6441141"/>
              <a:gd name="connsiteX4" fmla="*/ 13447 w 8942294"/>
              <a:gd name="connsiteY4" fmla="*/ 13447 h 6441141"/>
              <a:gd name="connsiteX5" fmla="*/ 8928847 w 8942294"/>
              <a:gd name="connsiteY5" fmla="*/ 0 h 6441141"/>
              <a:gd name="connsiteX0" fmla="*/ 8928847 w 8942294"/>
              <a:gd name="connsiteY0" fmla="*/ 0 h 6441141"/>
              <a:gd name="connsiteX1" fmla="*/ 8942294 w 8942294"/>
              <a:gd name="connsiteY1" fmla="*/ 5876365 h 6441141"/>
              <a:gd name="connsiteX2" fmla="*/ 8763021 w 8942294"/>
              <a:gd name="connsiteY2" fmla="*/ 6038058 h 6441141"/>
              <a:gd name="connsiteX3" fmla="*/ 0 w 8942294"/>
              <a:gd name="connsiteY3" fmla="*/ 6441141 h 6441141"/>
              <a:gd name="connsiteX4" fmla="*/ 13447 w 8942294"/>
              <a:gd name="connsiteY4" fmla="*/ 13447 h 6441141"/>
              <a:gd name="connsiteX5" fmla="*/ 8928847 w 8942294"/>
              <a:gd name="connsiteY5" fmla="*/ 0 h 6441141"/>
              <a:gd name="connsiteX0" fmla="*/ 8928847 w 8942294"/>
              <a:gd name="connsiteY0" fmla="*/ 0 h 6441141"/>
              <a:gd name="connsiteX1" fmla="*/ 8942294 w 8942294"/>
              <a:gd name="connsiteY1" fmla="*/ 5876365 h 6441141"/>
              <a:gd name="connsiteX2" fmla="*/ 8780863 w 8942294"/>
              <a:gd name="connsiteY2" fmla="*/ 6082662 h 6441141"/>
              <a:gd name="connsiteX3" fmla="*/ 0 w 8942294"/>
              <a:gd name="connsiteY3" fmla="*/ 6441141 h 6441141"/>
              <a:gd name="connsiteX4" fmla="*/ 13447 w 8942294"/>
              <a:gd name="connsiteY4" fmla="*/ 13447 h 6441141"/>
              <a:gd name="connsiteX5" fmla="*/ 8928847 w 8942294"/>
              <a:gd name="connsiteY5" fmla="*/ 0 h 6441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42294" h="6441141">
                <a:moveTo>
                  <a:pt x="8928847" y="0"/>
                </a:moveTo>
                <a:cubicBezTo>
                  <a:pt x="8933329" y="1958788"/>
                  <a:pt x="8937812" y="3917577"/>
                  <a:pt x="8942294" y="5876365"/>
                </a:cubicBezTo>
                <a:cubicBezTo>
                  <a:pt x="8942010" y="6095301"/>
                  <a:pt x="8901581" y="6073369"/>
                  <a:pt x="8780863" y="6082662"/>
                </a:cubicBezTo>
                <a:lnTo>
                  <a:pt x="0" y="6441141"/>
                </a:lnTo>
                <a:cubicBezTo>
                  <a:pt x="4482" y="4298576"/>
                  <a:pt x="8965" y="2156012"/>
                  <a:pt x="13447" y="13447"/>
                </a:cubicBezTo>
                <a:lnTo>
                  <a:pt x="8928847" y="0"/>
                </a:lnTo>
                <a:close/>
              </a:path>
            </a:pathLst>
          </a:custGeom>
          <a:gradFill flip="none" rotWithShape="1">
            <a:gsLst>
              <a:gs pos="0">
                <a:srgbClr val="3F8983">
                  <a:alpha val="50000"/>
                </a:srgbClr>
              </a:gs>
              <a:gs pos="26000">
                <a:srgbClr val="BAD5D2"/>
              </a:gs>
              <a:gs pos="61000">
                <a:schemeClr val="bg1"/>
              </a:gs>
            </a:gsLst>
            <a:lin ang="162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63500" dist="50800" dir="2700000" algn="tl" rotWithShape="0">
              <a:srgbClr val="275F73">
                <a:alpha val="50000"/>
              </a:srgbClr>
            </a:outerShdw>
          </a:effec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sz="quarter" idx="10"/>
          </p:nvPr>
        </p:nvSpPr>
        <p:spPr>
          <a:xfrm>
            <a:off x="1968784" y="2127055"/>
            <a:ext cx="6514960" cy="863600"/>
          </a:xfrm>
        </p:spPr>
        <p:txBody>
          <a:bodyPr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2800" b="1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2"/>
          <p:cNvSpPr>
            <a:spLocks noGrp="1"/>
          </p:cNvSpPr>
          <p:nvPr userDrawn="1">
            <p:ph type="body" sz="quarter" idx="11"/>
          </p:nvPr>
        </p:nvSpPr>
        <p:spPr>
          <a:xfrm>
            <a:off x="1968784" y="3252651"/>
            <a:ext cx="6514960" cy="863600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Freeform 1"/>
          <p:cNvSpPr/>
          <p:nvPr userDrawn="1"/>
        </p:nvSpPr>
        <p:spPr bwMode="auto">
          <a:xfrm>
            <a:off x="6145306" y="6172200"/>
            <a:ext cx="2971800" cy="645459"/>
          </a:xfrm>
          <a:custGeom>
            <a:avLst/>
            <a:gdLst>
              <a:gd name="connsiteX0" fmla="*/ 2971800 w 2971800"/>
              <a:gd name="connsiteY0" fmla="*/ 0 h 645459"/>
              <a:gd name="connsiteX1" fmla="*/ 0 w 2971800"/>
              <a:gd name="connsiteY1" fmla="*/ 228600 h 645459"/>
              <a:gd name="connsiteX2" fmla="*/ 26894 w 2971800"/>
              <a:gd name="connsiteY2" fmla="*/ 645459 h 645459"/>
              <a:gd name="connsiteX3" fmla="*/ 2931459 w 2971800"/>
              <a:gd name="connsiteY3" fmla="*/ 632012 h 645459"/>
              <a:gd name="connsiteX4" fmla="*/ 2971800 w 2971800"/>
              <a:gd name="connsiteY4" fmla="*/ 0 h 645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1800" h="645459">
                <a:moveTo>
                  <a:pt x="2971800" y="0"/>
                </a:moveTo>
                <a:lnTo>
                  <a:pt x="0" y="228600"/>
                </a:lnTo>
                <a:lnTo>
                  <a:pt x="26894" y="645459"/>
                </a:lnTo>
                <a:lnTo>
                  <a:pt x="2931459" y="632012"/>
                </a:lnTo>
                <a:lnTo>
                  <a:pt x="2971800" y="0"/>
                </a:lnTo>
                <a:close/>
              </a:path>
            </a:pathLst>
          </a:custGeom>
          <a:solidFill>
            <a:schemeClr val="bg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532" y="483911"/>
            <a:ext cx="7762852" cy="861201"/>
          </a:xfrm>
          <a:prstGeom prst="rect">
            <a:avLst/>
          </a:prstGeom>
        </p:spPr>
      </p:pic>
      <p:pic>
        <p:nvPicPr>
          <p:cNvPr id="22" name="Picture 21" descr="CSLB 4Ct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0211" y="6404710"/>
            <a:ext cx="2525917" cy="274028"/>
          </a:xfrm>
          <a:prstGeom prst="rect">
            <a:avLst/>
          </a:prstGeom>
        </p:spPr>
      </p:pic>
      <p:sp>
        <p:nvSpPr>
          <p:cNvPr id="10" name="Rectangle 7"/>
          <p:cNvSpPr>
            <a:spLocks noChangeArrowheads="1"/>
          </p:cNvSpPr>
          <p:nvPr userDrawn="1"/>
        </p:nvSpPr>
        <p:spPr bwMode="auto">
          <a:xfrm>
            <a:off x="72951" y="6525344"/>
            <a:ext cx="682625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0" rIns="36000" bIns="0" anchor="b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0F7A0DFE-36FB-4E07-ABE1-FC1225F1009F}" type="slidenum">
              <a:rPr lang="en-US" sz="1000">
                <a:solidFill>
                  <a:srgbClr val="000000"/>
                </a:solidFill>
                <a:latin typeface="Arial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0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318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 xmlns:mv="urn:schemas-microsoft-com:mac:vml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7"/>
          <p:cNvSpPr/>
          <p:nvPr userDrawn="1"/>
        </p:nvSpPr>
        <p:spPr bwMode="auto">
          <a:xfrm>
            <a:off x="-13447" y="-13447"/>
            <a:ext cx="8942294" cy="6441141"/>
          </a:xfrm>
          <a:custGeom>
            <a:avLst/>
            <a:gdLst>
              <a:gd name="connsiteX0" fmla="*/ 8928847 w 8942294"/>
              <a:gd name="connsiteY0" fmla="*/ 0 h 6441141"/>
              <a:gd name="connsiteX1" fmla="*/ 8942294 w 8942294"/>
              <a:gd name="connsiteY1" fmla="*/ 5876365 h 6441141"/>
              <a:gd name="connsiteX2" fmla="*/ 8767482 w 8942294"/>
              <a:gd name="connsiteY2" fmla="*/ 6104965 h 6441141"/>
              <a:gd name="connsiteX3" fmla="*/ 0 w 8942294"/>
              <a:gd name="connsiteY3" fmla="*/ 6441141 h 6441141"/>
              <a:gd name="connsiteX4" fmla="*/ 13447 w 8942294"/>
              <a:gd name="connsiteY4" fmla="*/ 13447 h 6441141"/>
              <a:gd name="connsiteX5" fmla="*/ 8928847 w 8942294"/>
              <a:gd name="connsiteY5" fmla="*/ 0 h 6441141"/>
              <a:gd name="connsiteX0" fmla="*/ 8928847 w 8942294"/>
              <a:gd name="connsiteY0" fmla="*/ 0 h 6441141"/>
              <a:gd name="connsiteX1" fmla="*/ 8942294 w 8942294"/>
              <a:gd name="connsiteY1" fmla="*/ 5876365 h 6441141"/>
              <a:gd name="connsiteX2" fmla="*/ 8767482 w 8942294"/>
              <a:gd name="connsiteY2" fmla="*/ 6104965 h 6441141"/>
              <a:gd name="connsiteX3" fmla="*/ 0 w 8942294"/>
              <a:gd name="connsiteY3" fmla="*/ 6441141 h 6441141"/>
              <a:gd name="connsiteX4" fmla="*/ 13447 w 8942294"/>
              <a:gd name="connsiteY4" fmla="*/ 13447 h 6441141"/>
              <a:gd name="connsiteX5" fmla="*/ 8928847 w 8942294"/>
              <a:gd name="connsiteY5" fmla="*/ 0 h 6441141"/>
              <a:gd name="connsiteX0" fmla="*/ 8928847 w 8942294"/>
              <a:gd name="connsiteY0" fmla="*/ 0 h 6441141"/>
              <a:gd name="connsiteX1" fmla="*/ 8942294 w 8942294"/>
              <a:gd name="connsiteY1" fmla="*/ 5876365 h 6441141"/>
              <a:gd name="connsiteX2" fmla="*/ 8767482 w 8942294"/>
              <a:gd name="connsiteY2" fmla="*/ 6104965 h 6441141"/>
              <a:gd name="connsiteX3" fmla="*/ 0 w 8942294"/>
              <a:gd name="connsiteY3" fmla="*/ 6441141 h 6441141"/>
              <a:gd name="connsiteX4" fmla="*/ 13447 w 8942294"/>
              <a:gd name="connsiteY4" fmla="*/ 13447 h 6441141"/>
              <a:gd name="connsiteX5" fmla="*/ 8928847 w 8942294"/>
              <a:gd name="connsiteY5" fmla="*/ 0 h 6441141"/>
              <a:gd name="connsiteX0" fmla="*/ 8928847 w 8942294"/>
              <a:gd name="connsiteY0" fmla="*/ 0 h 6441141"/>
              <a:gd name="connsiteX1" fmla="*/ 8942294 w 8942294"/>
              <a:gd name="connsiteY1" fmla="*/ 5876365 h 6441141"/>
              <a:gd name="connsiteX2" fmla="*/ 8763021 w 8942294"/>
              <a:gd name="connsiteY2" fmla="*/ 6038058 h 6441141"/>
              <a:gd name="connsiteX3" fmla="*/ 0 w 8942294"/>
              <a:gd name="connsiteY3" fmla="*/ 6441141 h 6441141"/>
              <a:gd name="connsiteX4" fmla="*/ 13447 w 8942294"/>
              <a:gd name="connsiteY4" fmla="*/ 13447 h 6441141"/>
              <a:gd name="connsiteX5" fmla="*/ 8928847 w 8942294"/>
              <a:gd name="connsiteY5" fmla="*/ 0 h 6441141"/>
              <a:gd name="connsiteX0" fmla="*/ 8928847 w 8942294"/>
              <a:gd name="connsiteY0" fmla="*/ 0 h 6441141"/>
              <a:gd name="connsiteX1" fmla="*/ 8942294 w 8942294"/>
              <a:gd name="connsiteY1" fmla="*/ 5876365 h 6441141"/>
              <a:gd name="connsiteX2" fmla="*/ 8780863 w 8942294"/>
              <a:gd name="connsiteY2" fmla="*/ 6082662 h 6441141"/>
              <a:gd name="connsiteX3" fmla="*/ 0 w 8942294"/>
              <a:gd name="connsiteY3" fmla="*/ 6441141 h 6441141"/>
              <a:gd name="connsiteX4" fmla="*/ 13447 w 8942294"/>
              <a:gd name="connsiteY4" fmla="*/ 13447 h 6441141"/>
              <a:gd name="connsiteX5" fmla="*/ 8928847 w 8942294"/>
              <a:gd name="connsiteY5" fmla="*/ 0 h 6441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42294" h="6441141">
                <a:moveTo>
                  <a:pt x="8928847" y="0"/>
                </a:moveTo>
                <a:cubicBezTo>
                  <a:pt x="8933329" y="1958788"/>
                  <a:pt x="8937812" y="3917577"/>
                  <a:pt x="8942294" y="5876365"/>
                </a:cubicBezTo>
                <a:cubicBezTo>
                  <a:pt x="8942010" y="6095301"/>
                  <a:pt x="8901581" y="6073369"/>
                  <a:pt x="8780863" y="6082662"/>
                </a:cubicBezTo>
                <a:lnTo>
                  <a:pt x="0" y="6441141"/>
                </a:lnTo>
                <a:cubicBezTo>
                  <a:pt x="4482" y="4298576"/>
                  <a:pt x="8965" y="2156012"/>
                  <a:pt x="13447" y="13447"/>
                </a:cubicBezTo>
                <a:lnTo>
                  <a:pt x="8928847" y="0"/>
                </a:lnTo>
                <a:close/>
              </a:path>
            </a:pathLst>
          </a:custGeom>
          <a:solidFill>
            <a:schemeClr val="bg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63500" dist="50800" dir="2700000" algn="tl" rotWithShape="0">
              <a:srgbClr val="275F73">
                <a:alpha val="50000"/>
              </a:srgbClr>
            </a:outerShdw>
          </a:effec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024" y="75909"/>
            <a:ext cx="8208489" cy="715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>
            <a:lvl1pPr algn="r">
              <a:defRPr lang="en-US" sz="2400" dirty="0"/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098" y="1552353"/>
            <a:ext cx="8183415" cy="432190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ts val="1800"/>
              </a:spcBef>
              <a:defRPr lang="en-US" sz="2200" dirty="0" smtClean="0"/>
            </a:lvl1pPr>
            <a:lvl2pPr marL="546100" indent="-1841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‒"/>
              <a:defRPr lang="en-US" sz="2000" dirty="0" smtClean="0"/>
            </a:lvl2pPr>
            <a:lvl3pPr>
              <a:defRPr lang="en-US" sz="1800" dirty="0" smtClean="0"/>
            </a:lvl3pPr>
            <a:lvl4pPr marL="1274763" indent="-188913">
              <a:buFont typeface="Arial" pitchFamily="34" charset="0"/>
              <a:buChar char="‒"/>
              <a:defRPr lang="en-US" sz="1600" dirty="0" smtClean="0"/>
            </a:lvl4pPr>
            <a:lvl5pPr>
              <a:defRPr lang="en-US" sz="1400" dirty="0"/>
            </a:lvl5pPr>
          </a:lstStyle>
          <a:p>
            <a:pPr lvl="0">
              <a:lnSpc>
                <a:spcPct val="95000"/>
              </a:lnSpc>
              <a:spcBef>
                <a:spcPts val="1200"/>
              </a:spcBef>
            </a:pPr>
            <a:r>
              <a:rPr lang="en-US" dirty="0" smtClean="0"/>
              <a:t>Click to edit Master text styles</a:t>
            </a:r>
          </a:p>
          <a:p>
            <a:pPr lvl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0" name="Picture 9" descr="CSLB 4Ctl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0211" y="6404710"/>
            <a:ext cx="2525917" cy="274028"/>
          </a:xfrm>
          <a:prstGeom prst="rect">
            <a:avLst/>
          </a:prstGeom>
        </p:spPr>
      </p:pic>
      <p:sp>
        <p:nvSpPr>
          <p:cNvPr id="15" name="Rectangle 7"/>
          <p:cNvSpPr>
            <a:spLocks noChangeArrowheads="1"/>
          </p:cNvSpPr>
          <p:nvPr userDrawn="1"/>
        </p:nvSpPr>
        <p:spPr bwMode="auto">
          <a:xfrm>
            <a:off x="72951" y="6525344"/>
            <a:ext cx="682625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0" rIns="36000" bIns="0" anchor="b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0F7A0DFE-36FB-4E07-ABE1-FC1225F1009F}" type="slidenum">
              <a:rPr lang="en-US" sz="1000">
                <a:solidFill>
                  <a:srgbClr val="000000"/>
                </a:solidFill>
                <a:latin typeface="Arial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0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96"/>
          <a:stretch/>
        </p:blipFill>
        <p:spPr>
          <a:xfrm>
            <a:off x="225084" y="800773"/>
            <a:ext cx="8705499" cy="248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617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 xmlns:mv="urn:schemas-microsoft-com:mac:vml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6"/>
          <p:cNvSpPr/>
          <p:nvPr userDrawn="1"/>
        </p:nvSpPr>
        <p:spPr bwMode="auto">
          <a:xfrm>
            <a:off x="-13447" y="-13447"/>
            <a:ext cx="8942294" cy="6441141"/>
          </a:xfrm>
          <a:custGeom>
            <a:avLst/>
            <a:gdLst>
              <a:gd name="connsiteX0" fmla="*/ 8928847 w 8942294"/>
              <a:gd name="connsiteY0" fmla="*/ 0 h 6441141"/>
              <a:gd name="connsiteX1" fmla="*/ 8942294 w 8942294"/>
              <a:gd name="connsiteY1" fmla="*/ 5876365 h 6441141"/>
              <a:gd name="connsiteX2" fmla="*/ 8767482 w 8942294"/>
              <a:gd name="connsiteY2" fmla="*/ 6104965 h 6441141"/>
              <a:gd name="connsiteX3" fmla="*/ 0 w 8942294"/>
              <a:gd name="connsiteY3" fmla="*/ 6441141 h 6441141"/>
              <a:gd name="connsiteX4" fmla="*/ 13447 w 8942294"/>
              <a:gd name="connsiteY4" fmla="*/ 13447 h 6441141"/>
              <a:gd name="connsiteX5" fmla="*/ 8928847 w 8942294"/>
              <a:gd name="connsiteY5" fmla="*/ 0 h 6441141"/>
              <a:gd name="connsiteX0" fmla="*/ 8928847 w 8942294"/>
              <a:gd name="connsiteY0" fmla="*/ 0 h 6441141"/>
              <a:gd name="connsiteX1" fmla="*/ 8942294 w 8942294"/>
              <a:gd name="connsiteY1" fmla="*/ 5876365 h 6441141"/>
              <a:gd name="connsiteX2" fmla="*/ 8767482 w 8942294"/>
              <a:gd name="connsiteY2" fmla="*/ 6104965 h 6441141"/>
              <a:gd name="connsiteX3" fmla="*/ 0 w 8942294"/>
              <a:gd name="connsiteY3" fmla="*/ 6441141 h 6441141"/>
              <a:gd name="connsiteX4" fmla="*/ 13447 w 8942294"/>
              <a:gd name="connsiteY4" fmla="*/ 13447 h 6441141"/>
              <a:gd name="connsiteX5" fmla="*/ 8928847 w 8942294"/>
              <a:gd name="connsiteY5" fmla="*/ 0 h 6441141"/>
              <a:gd name="connsiteX0" fmla="*/ 8928847 w 8942294"/>
              <a:gd name="connsiteY0" fmla="*/ 0 h 6441141"/>
              <a:gd name="connsiteX1" fmla="*/ 8942294 w 8942294"/>
              <a:gd name="connsiteY1" fmla="*/ 5876365 h 6441141"/>
              <a:gd name="connsiteX2" fmla="*/ 8767482 w 8942294"/>
              <a:gd name="connsiteY2" fmla="*/ 6104965 h 6441141"/>
              <a:gd name="connsiteX3" fmla="*/ 0 w 8942294"/>
              <a:gd name="connsiteY3" fmla="*/ 6441141 h 6441141"/>
              <a:gd name="connsiteX4" fmla="*/ 13447 w 8942294"/>
              <a:gd name="connsiteY4" fmla="*/ 13447 h 6441141"/>
              <a:gd name="connsiteX5" fmla="*/ 8928847 w 8942294"/>
              <a:gd name="connsiteY5" fmla="*/ 0 h 6441141"/>
              <a:gd name="connsiteX0" fmla="*/ 8928847 w 8942294"/>
              <a:gd name="connsiteY0" fmla="*/ 0 h 6441141"/>
              <a:gd name="connsiteX1" fmla="*/ 8942294 w 8942294"/>
              <a:gd name="connsiteY1" fmla="*/ 5876365 h 6441141"/>
              <a:gd name="connsiteX2" fmla="*/ 8763021 w 8942294"/>
              <a:gd name="connsiteY2" fmla="*/ 6038058 h 6441141"/>
              <a:gd name="connsiteX3" fmla="*/ 0 w 8942294"/>
              <a:gd name="connsiteY3" fmla="*/ 6441141 h 6441141"/>
              <a:gd name="connsiteX4" fmla="*/ 13447 w 8942294"/>
              <a:gd name="connsiteY4" fmla="*/ 13447 h 6441141"/>
              <a:gd name="connsiteX5" fmla="*/ 8928847 w 8942294"/>
              <a:gd name="connsiteY5" fmla="*/ 0 h 6441141"/>
              <a:gd name="connsiteX0" fmla="*/ 8928847 w 8942294"/>
              <a:gd name="connsiteY0" fmla="*/ 0 h 6441141"/>
              <a:gd name="connsiteX1" fmla="*/ 8942294 w 8942294"/>
              <a:gd name="connsiteY1" fmla="*/ 5876365 h 6441141"/>
              <a:gd name="connsiteX2" fmla="*/ 8780863 w 8942294"/>
              <a:gd name="connsiteY2" fmla="*/ 6082662 h 6441141"/>
              <a:gd name="connsiteX3" fmla="*/ 0 w 8942294"/>
              <a:gd name="connsiteY3" fmla="*/ 6441141 h 6441141"/>
              <a:gd name="connsiteX4" fmla="*/ 13447 w 8942294"/>
              <a:gd name="connsiteY4" fmla="*/ 13447 h 6441141"/>
              <a:gd name="connsiteX5" fmla="*/ 8928847 w 8942294"/>
              <a:gd name="connsiteY5" fmla="*/ 0 h 6441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42294" h="6441141">
                <a:moveTo>
                  <a:pt x="8928847" y="0"/>
                </a:moveTo>
                <a:cubicBezTo>
                  <a:pt x="8933329" y="1958788"/>
                  <a:pt x="8937812" y="3917577"/>
                  <a:pt x="8942294" y="5876365"/>
                </a:cubicBezTo>
                <a:cubicBezTo>
                  <a:pt x="8942010" y="6095301"/>
                  <a:pt x="8901581" y="6073369"/>
                  <a:pt x="8780863" y="6082662"/>
                </a:cubicBezTo>
                <a:lnTo>
                  <a:pt x="0" y="6441141"/>
                </a:lnTo>
                <a:cubicBezTo>
                  <a:pt x="4482" y="4298576"/>
                  <a:pt x="8965" y="2156012"/>
                  <a:pt x="13447" y="13447"/>
                </a:cubicBezTo>
                <a:lnTo>
                  <a:pt x="8928847" y="0"/>
                </a:lnTo>
                <a:close/>
              </a:path>
            </a:pathLst>
          </a:custGeom>
          <a:solidFill>
            <a:schemeClr val="bg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63500" dist="50800" dir="2700000" algn="tl" rotWithShape="0">
              <a:srgbClr val="275F73">
                <a:alpha val="50000"/>
              </a:srgbClr>
            </a:outerShdw>
          </a:effec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96"/>
          <a:stretch/>
        </p:blipFill>
        <p:spPr>
          <a:xfrm>
            <a:off x="225084" y="800773"/>
            <a:ext cx="8705499" cy="2483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024" y="75910"/>
            <a:ext cx="8208489" cy="715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>
            <a:lvl1pPr>
              <a:defRPr lang="en-US" sz="2400" dirty="0"/>
            </a:lvl1pPr>
          </a:lstStyle>
          <a:p>
            <a:pPr lvl="0" algn="r"/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CSLB 4Ct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0211" y="6404710"/>
            <a:ext cx="2525917" cy="274028"/>
          </a:xfrm>
          <a:prstGeom prst="rect">
            <a:avLst/>
          </a:prstGeom>
        </p:spPr>
      </p:pic>
      <p:sp>
        <p:nvSpPr>
          <p:cNvPr id="11" name="Rectangle 7"/>
          <p:cNvSpPr>
            <a:spLocks noChangeArrowheads="1"/>
          </p:cNvSpPr>
          <p:nvPr userDrawn="1"/>
        </p:nvSpPr>
        <p:spPr bwMode="auto">
          <a:xfrm>
            <a:off x="72951" y="6525344"/>
            <a:ext cx="682625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0" rIns="36000" bIns="0" anchor="b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0F7A0DFE-36FB-4E07-ABE1-FC1225F1009F}" type="slidenum">
              <a:rPr lang="en-US" sz="1000">
                <a:solidFill>
                  <a:srgbClr val="000000"/>
                </a:solidFill>
                <a:latin typeface="Arial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0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919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 xmlns:mv="urn:schemas-microsoft-com:mac:vml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6"/>
          <p:cNvSpPr/>
          <p:nvPr userDrawn="1"/>
        </p:nvSpPr>
        <p:spPr bwMode="auto">
          <a:xfrm>
            <a:off x="-13447" y="-13447"/>
            <a:ext cx="8942294" cy="6441141"/>
          </a:xfrm>
          <a:custGeom>
            <a:avLst/>
            <a:gdLst>
              <a:gd name="connsiteX0" fmla="*/ 8928847 w 8942294"/>
              <a:gd name="connsiteY0" fmla="*/ 0 h 6441141"/>
              <a:gd name="connsiteX1" fmla="*/ 8942294 w 8942294"/>
              <a:gd name="connsiteY1" fmla="*/ 5876365 h 6441141"/>
              <a:gd name="connsiteX2" fmla="*/ 8767482 w 8942294"/>
              <a:gd name="connsiteY2" fmla="*/ 6104965 h 6441141"/>
              <a:gd name="connsiteX3" fmla="*/ 0 w 8942294"/>
              <a:gd name="connsiteY3" fmla="*/ 6441141 h 6441141"/>
              <a:gd name="connsiteX4" fmla="*/ 13447 w 8942294"/>
              <a:gd name="connsiteY4" fmla="*/ 13447 h 6441141"/>
              <a:gd name="connsiteX5" fmla="*/ 8928847 w 8942294"/>
              <a:gd name="connsiteY5" fmla="*/ 0 h 6441141"/>
              <a:gd name="connsiteX0" fmla="*/ 8928847 w 8942294"/>
              <a:gd name="connsiteY0" fmla="*/ 0 h 6441141"/>
              <a:gd name="connsiteX1" fmla="*/ 8942294 w 8942294"/>
              <a:gd name="connsiteY1" fmla="*/ 5876365 h 6441141"/>
              <a:gd name="connsiteX2" fmla="*/ 8767482 w 8942294"/>
              <a:gd name="connsiteY2" fmla="*/ 6104965 h 6441141"/>
              <a:gd name="connsiteX3" fmla="*/ 0 w 8942294"/>
              <a:gd name="connsiteY3" fmla="*/ 6441141 h 6441141"/>
              <a:gd name="connsiteX4" fmla="*/ 13447 w 8942294"/>
              <a:gd name="connsiteY4" fmla="*/ 13447 h 6441141"/>
              <a:gd name="connsiteX5" fmla="*/ 8928847 w 8942294"/>
              <a:gd name="connsiteY5" fmla="*/ 0 h 6441141"/>
              <a:gd name="connsiteX0" fmla="*/ 8928847 w 8942294"/>
              <a:gd name="connsiteY0" fmla="*/ 0 h 6441141"/>
              <a:gd name="connsiteX1" fmla="*/ 8942294 w 8942294"/>
              <a:gd name="connsiteY1" fmla="*/ 5876365 h 6441141"/>
              <a:gd name="connsiteX2" fmla="*/ 8767482 w 8942294"/>
              <a:gd name="connsiteY2" fmla="*/ 6104965 h 6441141"/>
              <a:gd name="connsiteX3" fmla="*/ 0 w 8942294"/>
              <a:gd name="connsiteY3" fmla="*/ 6441141 h 6441141"/>
              <a:gd name="connsiteX4" fmla="*/ 13447 w 8942294"/>
              <a:gd name="connsiteY4" fmla="*/ 13447 h 6441141"/>
              <a:gd name="connsiteX5" fmla="*/ 8928847 w 8942294"/>
              <a:gd name="connsiteY5" fmla="*/ 0 h 6441141"/>
              <a:gd name="connsiteX0" fmla="*/ 8928847 w 8942294"/>
              <a:gd name="connsiteY0" fmla="*/ 0 h 6441141"/>
              <a:gd name="connsiteX1" fmla="*/ 8942294 w 8942294"/>
              <a:gd name="connsiteY1" fmla="*/ 5876365 h 6441141"/>
              <a:gd name="connsiteX2" fmla="*/ 8763021 w 8942294"/>
              <a:gd name="connsiteY2" fmla="*/ 6038058 h 6441141"/>
              <a:gd name="connsiteX3" fmla="*/ 0 w 8942294"/>
              <a:gd name="connsiteY3" fmla="*/ 6441141 h 6441141"/>
              <a:gd name="connsiteX4" fmla="*/ 13447 w 8942294"/>
              <a:gd name="connsiteY4" fmla="*/ 13447 h 6441141"/>
              <a:gd name="connsiteX5" fmla="*/ 8928847 w 8942294"/>
              <a:gd name="connsiteY5" fmla="*/ 0 h 6441141"/>
              <a:gd name="connsiteX0" fmla="*/ 8928847 w 8942294"/>
              <a:gd name="connsiteY0" fmla="*/ 0 h 6441141"/>
              <a:gd name="connsiteX1" fmla="*/ 8942294 w 8942294"/>
              <a:gd name="connsiteY1" fmla="*/ 5876365 h 6441141"/>
              <a:gd name="connsiteX2" fmla="*/ 8780863 w 8942294"/>
              <a:gd name="connsiteY2" fmla="*/ 6082662 h 6441141"/>
              <a:gd name="connsiteX3" fmla="*/ 0 w 8942294"/>
              <a:gd name="connsiteY3" fmla="*/ 6441141 h 6441141"/>
              <a:gd name="connsiteX4" fmla="*/ 13447 w 8942294"/>
              <a:gd name="connsiteY4" fmla="*/ 13447 h 6441141"/>
              <a:gd name="connsiteX5" fmla="*/ 8928847 w 8942294"/>
              <a:gd name="connsiteY5" fmla="*/ 0 h 6441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42294" h="6441141">
                <a:moveTo>
                  <a:pt x="8928847" y="0"/>
                </a:moveTo>
                <a:cubicBezTo>
                  <a:pt x="8933329" y="1958788"/>
                  <a:pt x="8937812" y="3917577"/>
                  <a:pt x="8942294" y="5876365"/>
                </a:cubicBezTo>
                <a:cubicBezTo>
                  <a:pt x="8942010" y="6095301"/>
                  <a:pt x="8901581" y="6073369"/>
                  <a:pt x="8780863" y="6082662"/>
                </a:cubicBezTo>
                <a:lnTo>
                  <a:pt x="0" y="6441141"/>
                </a:lnTo>
                <a:cubicBezTo>
                  <a:pt x="4482" y="4298576"/>
                  <a:pt x="8965" y="2156012"/>
                  <a:pt x="13447" y="13447"/>
                </a:cubicBezTo>
                <a:lnTo>
                  <a:pt x="8928847" y="0"/>
                </a:lnTo>
                <a:close/>
              </a:path>
            </a:pathLst>
          </a:custGeom>
          <a:solidFill>
            <a:schemeClr val="bg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63500" dist="50800" dir="2700000" algn="tl" rotWithShape="0">
              <a:srgbClr val="275F73">
                <a:alpha val="50000"/>
              </a:srgbClr>
            </a:outerShdw>
          </a:effec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8" name="Picture 7" descr="CSLB 4Ctl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0211" y="6404710"/>
            <a:ext cx="2525917" cy="274028"/>
          </a:xfrm>
          <a:prstGeom prst="rect">
            <a:avLst/>
          </a:prstGeom>
        </p:spPr>
      </p:pic>
      <p:sp>
        <p:nvSpPr>
          <p:cNvPr id="11" name="Rectangle 7"/>
          <p:cNvSpPr>
            <a:spLocks noChangeArrowheads="1"/>
          </p:cNvSpPr>
          <p:nvPr userDrawn="1"/>
        </p:nvSpPr>
        <p:spPr bwMode="auto">
          <a:xfrm>
            <a:off x="72951" y="6525344"/>
            <a:ext cx="682625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0" rIns="36000" bIns="0" anchor="b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0F7A0DFE-36FB-4E07-ABE1-FC1225F1009F}" type="slidenum">
              <a:rPr lang="en-US" sz="1000">
                <a:solidFill>
                  <a:srgbClr val="000000"/>
                </a:solidFill>
                <a:latin typeface="Arial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0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055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 xmlns:mv="urn:schemas-microsoft-com:mac:vml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18"/>
          <p:cNvSpPr/>
          <p:nvPr userDrawn="1"/>
        </p:nvSpPr>
        <p:spPr bwMode="auto">
          <a:xfrm>
            <a:off x="-13447" y="-13447"/>
            <a:ext cx="8942294" cy="6441141"/>
          </a:xfrm>
          <a:custGeom>
            <a:avLst/>
            <a:gdLst>
              <a:gd name="connsiteX0" fmla="*/ 8928847 w 8942294"/>
              <a:gd name="connsiteY0" fmla="*/ 0 h 6441141"/>
              <a:gd name="connsiteX1" fmla="*/ 8942294 w 8942294"/>
              <a:gd name="connsiteY1" fmla="*/ 5876365 h 6441141"/>
              <a:gd name="connsiteX2" fmla="*/ 8767482 w 8942294"/>
              <a:gd name="connsiteY2" fmla="*/ 6104965 h 6441141"/>
              <a:gd name="connsiteX3" fmla="*/ 0 w 8942294"/>
              <a:gd name="connsiteY3" fmla="*/ 6441141 h 6441141"/>
              <a:gd name="connsiteX4" fmla="*/ 13447 w 8942294"/>
              <a:gd name="connsiteY4" fmla="*/ 13447 h 6441141"/>
              <a:gd name="connsiteX5" fmla="*/ 8928847 w 8942294"/>
              <a:gd name="connsiteY5" fmla="*/ 0 h 6441141"/>
              <a:gd name="connsiteX0" fmla="*/ 8928847 w 8942294"/>
              <a:gd name="connsiteY0" fmla="*/ 0 h 6441141"/>
              <a:gd name="connsiteX1" fmla="*/ 8942294 w 8942294"/>
              <a:gd name="connsiteY1" fmla="*/ 5876365 h 6441141"/>
              <a:gd name="connsiteX2" fmla="*/ 8767482 w 8942294"/>
              <a:gd name="connsiteY2" fmla="*/ 6104965 h 6441141"/>
              <a:gd name="connsiteX3" fmla="*/ 0 w 8942294"/>
              <a:gd name="connsiteY3" fmla="*/ 6441141 h 6441141"/>
              <a:gd name="connsiteX4" fmla="*/ 13447 w 8942294"/>
              <a:gd name="connsiteY4" fmla="*/ 13447 h 6441141"/>
              <a:gd name="connsiteX5" fmla="*/ 8928847 w 8942294"/>
              <a:gd name="connsiteY5" fmla="*/ 0 h 6441141"/>
              <a:gd name="connsiteX0" fmla="*/ 8928847 w 8942294"/>
              <a:gd name="connsiteY0" fmla="*/ 0 h 6441141"/>
              <a:gd name="connsiteX1" fmla="*/ 8942294 w 8942294"/>
              <a:gd name="connsiteY1" fmla="*/ 5876365 h 6441141"/>
              <a:gd name="connsiteX2" fmla="*/ 8767482 w 8942294"/>
              <a:gd name="connsiteY2" fmla="*/ 6104965 h 6441141"/>
              <a:gd name="connsiteX3" fmla="*/ 0 w 8942294"/>
              <a:gd name="connsiteY3" fmla="*/ 6441141 h 6441141"/>
              <a:gd name="connsiteX4" fmla="*/ 13447 w 8942294"/>
              <a:gd name="connsiteY4" fmla="*/ 13447 h 6441141"/>
              <a:gd name="connsiteX5" fmla="*/ 8928847 w 8942294"/>
              <a:gd name="connsiteY5" fmla="*/ 0 h 6441141"/>
              <a:gd name="connsiteX0" fmla="*/ 8928847 w 8942294"/>
              <a:gd name="connsiteY0" fmla="*/ 0 h 6441141"/>
              <a:gd name="connsiteX1" fmla="*/ 8942294 w 8942294"/>
              <a:gd name="connsiteY1" fmla="*/ 5876365 h 6441141"/>
              <a:gd name="connsiteX2" fmla="*/ 8763021 w 8942294"/>
              <a:gd name="connsiteY2" fmla="*/ 6038058 h 6441141"/>
              <a:gd name="connsiteX3" fmla="*/ 0 w 8942294"/>
              <a:gd name="connsiteY3" fmla="*/ 6441141 h 6441141"/>
              <a:gd name="connsiteX4" fmla="*/ 13447 w 8942294"/>
              <a:gd name="connsiteY4" fmla="*/ 13447 h 6441141"/>
              <a:gd name="connsiteX5" fmla="*/ 8928847 w 8942294"/>
              <a:gd name="connsiteY5" fmla="*/ 0 h 6441141"/>
              <a:gd name="connsiteX0" fmla="*/ 8928847 w 8942294"/>
              <a:gd name="connsiteY0" fmla="*/ 0 h 6441141"/>
              <a:gd name="connsiteX1" fmla="*/ 8942294 w 8942294"/>
              <a:gd name="connsiteY1" fmla="*/ 5876365 h 6441141"/>
              <a:gd name="connsiteX2" fmla="*/ 8780863 w 8942294"/>
              <a:gd name="connsiteY2" fmla="*/ 6082662 h 6441141"/>
              <a:gd name="connsiteX3" fmla="*/ 0 w 8942294"/>
              <a:gd name="connsiteY3" fmla="*/ 6441141 h 6441141"/>
              <a:gd name="connsiteX4" fmla="*/ 13447 w 8942294"/>
              <a:gd name="connsiteY4" fmla="*/ 13447 h 6441141"/>
              <a:gd name="connsiteX5" fmla="*/ 8928847 w 8942294"/>
              <a:gd name="connsiteY5" fmla="*/ 0 h 6441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42294" h="6441141">
                <a:moveTo>
                  <a:pt x="8928847" y="0"/>
                </a:moveTo>
                <a:cubicBezTo>
                  <a:pt x="8933329" y="1958788"/>
                  <a:pt x="8937812" y="3917577"/>
                  <a:pt x="8942294" y="5876365"/>
                </a:cubicBezTo>
                <a:cubicBezTo>
                  <a:pt x="8942010" y="6095301"/>
                  <a:pt x="8901581" y="6073369"/>
                  <a:pt x="8780863" y="6082662"/>
                </a:cubicBezTo>
                <a:lnTo>
                  <a:pt x="0" y="6441141"/>
                </a:lnTo>
                <a:cubicBezTo>
                  <a:pt x="4482" y="4298576"/>
                  <a:pt x="8965" y="2156012"/>
                  <a:pt x="13447" y="13447"/>
                </a:cubicBezTo>
                <a:lnTo>
                  <a:pt x="8928847" y="0"/>
                </a:lnTo>
                <a:close/>
              </a:path>
            </a:pathLst>
          </a:custGeom>
          <a:solidFill>
            <a:schemeClr val="bg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63500" dist="50800" dir="2700000" algn="tl" rotWithShape="0">
              <a:srgbClr val="275F73">
                <a:alpha val="50000"/>
              </a:srgbClr>
            </a:outerShdw>
          </a:effec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96"/>
          <a:stretch/>
        </p:blipFill>
        <p:spPr>
          <a:xfrm>
            <a:off x="225084" y="800773"/>
            <a:ext cx="8705499" cy="2483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024" y="75910"/>
            <a:ext cx="8208489" cy="715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>
            <a:lvl1pPr>
              <a:defRPr lang="en-US" sz="2400" dirty="0"/>
            </a:lvl1pPr>
          </a:lstStyle>
          <a:p>
            <a:pPr lvl="0" algn="r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607605"/>
            <a:ext cx="4097338" cy="43180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3588" y="1607605"/>
            <a:ext cx="4098925" cy="43180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0" name="Picture 9" descr="CSLB 4Ct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0211" y="6404710"/>
            <a:ext cx="2525917" cy="274028"/>
          </a:xfrm>
          <a:prstGeom prst="rect">
            <a:avLst/>
          </a:prstGeom>
        </p:spPr>
      </p:pic>
      <p:sp>
        <p:nvSpPr>
          <p:cNvPr id="16" name="Rectangle 7"/>
          <p:cNvSpPr>
            <a:spLocks noChangeArrowheads="1"/>
          </p:cNvSpPr>
          <p:nvPr userDrawn="1"/>
        </p:nvSpPr>
        <p:spPr bwMode="auto">
          <a:xfrm>
            <a:off x="72951" y="6525344"/>
            <a:ext cx="682625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0" rIns="36000" bIns="0" anchor="b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0F7A0DFE-36FB-4E07-ABE1-FC1225F1009F}" type="slidenum">
              <a:rPr lang="en-US" sz="1000">
                <a:solidFill>
                  <a:srgbClr val="000000"/>
                </a:solidFill>
                <a:latin typeface="Arial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0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949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 xmlns:mv="urn:schemas-microsoft-com:mac:vml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19"/>
          <p:cNvSpPr/>
          <p:nvPr userDrawn="1"/>
        </p:nvSpPr>
        <p:spPr bwMode="auto">
          <a:xfrm>
            <a:off x="-13447" y="-13447"/>
            <a:ext cx="8942294" cy="6441141"/>
          </a:xfrm>
          <a:custGeom>
            <a:avLst/>
            <a:gdLst>
              <a:gd name="connsiteX0" fmla="*/ 8928847 w 8942294"/>
              <a:gd name="connsiteY0" fmla="*/ 0 h 6441141"/>
              <a:gd name="connsiteX1" fmla="*/ 8942294 w 8942294"/>
              <a:gd name="connsiteY1" fmla="*/ 5876365 h 6441141"/>
              <a:gd name="connsiteX2" fmla="*/ 8767482 w 8942294"/>
              <a:gd name="connsiteY2" fmla="*/ 6104965 h 6441141"/>
              <a:gd name="connsiteX3" fmla="*/ 0 w 8942294"/>
              <a:gd name="connsiteY3" fmla="*/ 6441141 h 6441141"/>
              <a:gd name="connsiteX4" fmla="*/ 13447 w 8942294"/>
              <a:gd name="connsiteY4" fmla="*/ 13447 h 6441141"/>
              <a:gd name="connsiteX5" fmla="*/ 8928847 w 8942294"/>
              <a:gd name="connsiteY5" fmla="*/ 0 h 6441141"/>
              <a:gd name="connsiteX0" fmla="*/ 8928847 w 8942294"/>
              <a:gd name="connsiteY0" fmla="*/ 0 h 6441141"/>
              <a:gd name="connsiteX1" fmla="*/ 8942294 w 8942294"/>
              <a:gd name="connsiteY1" fmla="*/ 5876365 h 6441141"/>
              <a:gd name="connsiteX2" fmla="*/ 8767482 w 8942294"/>
              <a:gd name="connsiteY2" fmla="*/ 6104965 h 6441141"/>
              <a:gd name="connsiteX3" fmla="*/ 0 w 8942294"/>
              <a:gd name="connsiteY3" fmla="*/ 6441141 h 6441141"/>
              <a:gd name="connsiteX4" fmla="*/ 13447 w 8942294"/>
              <a:gd name="connsiteY4" fmla="*/ 13447 h 6441141"/>
              <a:gd name="connsiteX5" fmla="*/ 8928847 w 8942294"/>
              <a:gd name="connsiteY5" fmla="*/ 0 h 6441141"/>
              <a:gd name="connsiteX0" fmla="*/ 8928847 w 8942294"/>
              <a:gd name="connsiteY0" fmla="*/ 0 h 6441141"/>
              <a:gd name="connsiteX1" fmla="*/ 8942294 w 8942294"/>
              <a:gd name="connsiteY1" fmla="*/ 5876365 h 6441141"/>
              <a:gd name="connsiteX2" fmla="*/ 8767482 w 8942294"/>
              <a:gd name="connsiteY2" fmla="*/ 6104965 h 6441141"/>
              <a:gd name="connsiteX3" fmla="*/ 0 w 8942294"/>
              <a:gd name="connsiteY3" fmla="*/ 6441141 h 6441141"/>
              <a:gd name="connsiteX4" fmla="*/ 13447 w 8942294"/>
              <a:gd name="connsiteY4" fmla="*/ 13447 h 6441141"/>
              <a:gd name="connsiteX5" fmla="*/ 8928847 w 8942294"/>
              <a:gd name="connsiteY5" fmla="*/ 0 h 6441141"/>
              <a:gd name="connsiteX0" fmla="*/ 8928847 w 8942294"/>
              <a:gd name="connsiteY0" fmla="*/ 0 h 6441141"/>
              <a:gd name="connsiteX1" fmla="*/ 8942294 w 8942294"/>
              <a:gd name="connsiteY1" fmla="*/ 5876365 h 6441141"/>
              <a:gd name="connsiteX2" fmla="*/ 8763021 w 8942294"/>
              <a:gd name="connsiteY2" fmla="*/ 6038058 h 6441141"/>
              <a:gd name="connsiteX3" fmla="*/ 0 w 8942294"/>
              <a:gd name="connsiteY3" fmla="*/ 6441141 h 6441141"/>
              <a:gd name="connsiteX4" fmla="*/ 13447 w 8942294"/>
              <a:gd name="connsiteY4" fmla="*/ 13447 h 6441141"/>
              <a:gd name="connsiteX5" fmla="*/ 8928847 w 8942294"/>
              <a:gd name="connsiteY5" fmla="*/ 0 h 6441141"/>
              <a:gd name="connsiteX0" fmla="*/ 8928847 w 8942294"/>
              <a:gd name="connsiteY0" fmla="*/ 0 h 6441141"/>
              <a:gd name="connsiteX1" fmla="*/ 8942294 w 8942294"/>
              <a:gd name="connsiteY1" fmla="*/ 5876365 h 6441141"/>
              <a:gd name="connsiteX2" fmla="*/ 8780863 w 8942294"/>
              <a:gd name="connsiteY2" fmla="*/ 6082662 h 6441141"/>
              <a:gd name="connsiteX3" fmla="*/ 0 w 8942294"/>
              <a:gd name="connsiteY3" fmla="*/ 6441141 h 6441141"/>
              <a:gd name="connsiteX4" fmla="*/ 13447 w 8942294"/>
              <a:gd name="connsiteY4" fmla="*/ 13447 h 6441141"/>
              <a:gd name="connsiteX5" fmla="*/ 8928847 w 8942294"/>
              <a:gd name="connsiteY5" fmla="*/ 0 h 6441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42294" h="6441141">
                <a:moveTo>
                  <a:pt x="8928847" y="0"/>
                </a:moveTo>
                <a:cubicBezTo>
                  <a:pt x="8933329" y="1958788"/>
                  <a:pt x="8937812" y="3917577"/>
                  <a:pt x="8942294" y="5876365"/>
                </a:cubicBezTo>
                <a:cubicBezTo>
                  <a:pt x="8942010" y="6095301"/>
                  <a:pt x="8901581" y="6073369"/>
                  <a:pt x="8780863" y="6082662"/>
                </a:cubicBezTo>
                <a:lnTo>
                  <a:pt x="0" y="6441141"/>
                </a:lnTo>
                <a:cubicBezTo>
                  <a:pt x="4482" y="4298576"/>
                  <a:pt x="8965" y="2156012"/>
                  <a:pt x="13447" y="13447"/>
                </a:cubicBezTo>
                <a:lnTo>
                  <a:pt x="8928847" y="0"/>
                </a:lnTo>
                <a:close/>
              </a:path>
            </a:pathLst>
          </a:custGeom>
          <a:gradFill flip="none" rotWithShape="1">
            <a:gsLst>
              <a:gs pos="0">
                <a:srgbClr val="3F8983">
                  <a:alpha val="50000"/>
                </a:srgbClr>
              </a:gs>
              <a:gs pos="26000">
                <a:srgbClr val="BAD5D2"/>
              </a:gs>
              <a:gs pos="61000">
                <a:schemeClr val="bg1"/>
              </a:gs>
            </a:gsLst>
            <a:lin ang="162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63500" dist="50800" dir="2700000" algn="tl" rotWithShape="0">
              <a:srgbClr val="275F73">
                <a:alpha val="50000"/>
              </a:srgbClr>
            </a:outerShdw>
          </a:effec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" name="Rectangle 6"/>
          <p:cNvSpPr>
            <a:spLocks noChangeArrowheads="1"/>
          </p:cNvSpPr>
          <p:nvPr userDrawn="1"/>
        </p:nvSpPr>
        <p:spPr bwMode="auto">
          <a:xfrm>
            <a:off x="72951" y="6525344"/>
            <a:ext cx="682625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0" rIns="36000" bIns="0" anchor="b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7D6ECEDD-96D9-464E-8BB9-C045601282D5}" type="slidenum">
              <a:rPr lang="en-US" sz="1000">
                <a:solidFill>
                  <a:srgbClr val="000000"/>
                </a:solidFill>
                <a:latin typeface="Arial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sz="quarter" idx="10"/>
          </p:nvPr>
        </p:nvSpPr>
        <p:spPr>
          <a:xfrm>
            <a:off x="1968784" y="2127055"/>
            <a:ext cx="6514960" cy="863600"/>
          </a:xfrm>
        </p:spPr>
        <p:txBody>
          <a:bodyPr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2800" b="1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2"/>
          <p:cNvSpPr>
            <a:spLocks noGrp="1"/>
          </p:cNvSpPr>
          <p:nvPr userDrawn="1">
            <p:ph type="body" sz="quarter" idx="11"/>
          </p:nvPr>
        </p:nvSpPr>
        <p:spPr>
          <a:xfrm>
            <a:off x="1968784" y="3252651"/>
            <a:ext cx="6514960" cy="863600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Freeform 1"/>
          <p:cNvSpPr/>
          <p:nvPr userDrawn="1"/>
        </p:nvSpPr>
        <p:spPr bwMode="auto">
          <a:xfrm>
            <a:off x="6145306" y="6172200"/>
            <a:ext cx="2971800" cy="645459"/>
          </a:xfrm>
          <a:custGeom>
            <a:avLst/>
            <a:gdLst>
              <a:gd name="connsiteX0" fmla="*/ 2971800 w 2971800"/>
              <a:gd name="connsiteY0" fmla="*/ 0 h 645459"/>
              <a:gd name="connsiteX1" fmla="*/ 0 w 2971800"/>
              <a:gd name="connsiteY1" fmla="*/ 228600 h 645459"/>
              <a:gd name="connsiteX2" fmla="*/ 26894 w 2971800"/>
              <a:gd name="connsiteY2" fmla="*/ 645459 h 645459"/>
              <a:gd name="connsiteX3" fmla="*/ 2931459 w 2971800"/>
              <a:gd name="connsiteY3" fmla="*/ 632012 h 645459"/>
              <a:gd name="connsiteX4" fmla="*/ 2971800 w 2971800"/>
              <a:gd name="connsiteY4" fmla="*/ 0 h 645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1800" h="645459">
                <a:moveTo>
                  <a:pt x="2971800" y="0"/>
                </a:moveTo>
                <a:lnTo>
                  <a:pt x="0" y="228600"/>
                </a:lnTo>
                <a:lnTo>
                  <a:pt x="26894" y="645459"/>
                </a:lnTo>
                <a:lnTo>
                  <a:pt x="2931459" y="632012"/>
                </a:lnTo>
                <a:lnTo>
                  <a:pt x="2971800" y="0"/>
                </a:lnTo>
                <a:close/>
              </a:path>
            </a:pathLst>
          </a:custGeom>
          <a:solidFill>
            <a:schemeClr val="bg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532" y="483911"/>
            <a:ext cx="7762852" cy="861201"/>
          </a:xfrm>
          <a:prstGeom prst="rect">
            <a:avLst/>
          </a:prstGeom>
        </p:spPr>
      </p:pic>
      <p:pic>
        <p:nvPicPr>
          <p:cNvPr id="22" name="Picture 21" descr="CSLB 4Ct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0211" y="6404710"/>
            <a:ext cx="2525917" cy="274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943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 xmlns:mv="urn:schemas-microsoft-com:mac:vml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71F2E-8778-D54B-B882-A909FF2BAD29}" type="datetimeFigureOut">
              <a:rPr lang="en-US" smtClean="0"/>
              <a:t>2014-11-02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16FAB-DBC6-704F-A5E2-10E3CBB3D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205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71F2E-8778-D54B-B882-A909FF2BAD29}" type="datetimeFigureOut">
              <a:rPr lang="en-US" smtClean="0"/>
              <a:t>2014-11-02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16FAB-DBC6-704F-A5E2-10E3CBB3D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33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71F2E-8778-D54B-B882-A909FF2BAD29}" type="datetimeFigureOut">
              <a:rPr lang="en-US" smtClean="0"/>
              <a:t>2014-11-02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16FAB-DBC6-704F-A5E2-10E3CBB3D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454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71F2E-8778-D54B-B882-A909FF2BAD29}" type="datetimeFigureOut">
              <a:rPr lang="en-US" smtClean="0"/>
              <a:t>2014-11-02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16FAB-DBC6-704F-A5E2-10E3CBB3D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430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71F2E-8778-D54B-B882-A909FF2BAD29}" type="datetimeFigureOut">
              <a:rPr lang="en-US" smtClean="0"/>
              <a:t>2014-11-02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16FAB-DBC6-704F-A5E2-10E3CBB3D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38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71F2E-8778-D54B-B882-A909FF2BAD29}" type="datetimeFigureOut">
              <a:rPr lang="en-US" smtClean="0"/>
              <a:t>2014-11-02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16FAB-DBC6-704F-A5E2-10E3CBB3D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264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71F2E-8778-D54B-B882-A909FF2BAD29}" type="datetimeFigureOut">
              <a:rPr lang="en-US" smtClean="0"/>
              <a:t>2014-11-02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16FAB-DBC6-704F-A5E2-10E3CBB3D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330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71F2E-8778-D54B-B882-A909FF2BAD29}" type="datetimeFigureOut">
              <a:rPr lang="en-US" smtClean="0"/>
              <a:t>2014-11-02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16FAB-DBC6-704F-A5E2-10E3CBB3D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829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71F2E-8778-D54B-B882-A909FF2BAD29}" type="datetimeFigureOut">
              <a:rPr lang="en-US" smtClean="0"/>
              <a:t>2014-11-02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316FAB-DBC6-704F-A5E2-10E3CBB3D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856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alpha val="75000"/>
              </a:schemeClr>
            </a:gs>
            <a:gs pos="27000">
              <a:schemeClr val="bg1">
                <a:alpha val="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9098" y="1360967"/>
            <a:ext cx="8183415" cy="4513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>
              <a:spcBef>
                <a:spcPts val="1200"/>
              </a:spcBef>
            </a:pPr>
            <a:r>
              <a:rPr lang="en-US" dirty="0" smtClean="0"/>
              <a:t>Click to edit Master text styles</a:t>
            </a:r>
          </a:p>
          <a:p>
            <a:pPr marL="546100" lvl="1" indent="-184150">
              <a:spcBef>
                <a:spcPts val="400"/>
              </a:spcBef>
              <a:spcAft>
                <a:spcPts val="400"/>
              </a:spcAft>
              <a:buChar char="‒"/>
            </a:pPr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>
              <a:buChar char="‒"/>
            </a:pPr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466344" y="73152"/>
            <a:ext cx="8211312" cy="713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235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 xmlns:mv="urn:schemas-microsoft-com:mac:vml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r" rtl="0" fontAlgn="base">
        <a:lnSpc>
          <a:spcPct val="90000"/>
        </a:lnSpc>
        <a:spcBef>
          <a:spcPct val="0"/>
        </a:spcBef>
        <a:spcAft>
          <a:spcPct val="0"/>
        </a:spcAft>
        <a:defRPr lang="en-US" sz="2400" b="1" smtClean="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9pPr>
    </p:titleStyle>
    <p:bodyStyle>
      <a:lvl1pPr marL="182563" indent="-182563" algn="l" rtl="0" fontAlgn="base">
        <a:lnSpc>
          <a:spcPct val="95000"/>
        </a:lnSpc>
        <a:spcBef>
          <a:spcPts val="600"/>
        </a:spcBef>
        <a:spcAft>
          <a:spcPct val="0"/>
        </a:spcAft>
        <a:buClr>
          <a:schemeClr val="bg2"/>
        </a:buClr>
        <a:buFont typeface="Times"/>
        <a:buChar char="•"/>
        <a:defRPr lang="en-US" sz="2200" dirty="0" smtClean="0">
          <a:solidFill>
            <a:schemeClr val="tx2"/>
          </a:solidFill>
          <a:latin typeface="+mn-lt"/>
          <a:ea typeface="+mn-ea"/>
          <a:cs typeface="+mn-cs"/>
        </a:defRPr>
      </a:lvl1pPr>
      <a:lvl2pPr marL="633413" indent="-271463" algn="l" rtl="0" fontAlgn="base">
        <a:lnSpc>
          <a:spcPct val="100000"/>
        </a:lnSpc>
        <a:spcBef>
          <a:spcPts val="0"/>
        </a:spcBef>
        <a:spcAft>
          <a:spcPts val="600"/>
        </a:spcAft>
        <a:buClr>
          <a:schemeClr val="bg2"/>
        </a:buClr>
        <a:buFont typeface="Arial" pitchFamily="34" charset="0"/>
        <a:buChar char="–"/>
        <a:defRPr lang="en-US" sz="2000" dirty="0" smtClean="0">
          <a:solidFill>
            <a:schemeClr val="tx2"/>
          </a:solidFill>
          <a:latin typeface="+mn-lt"/>
        </a:defRPr>
      </a:lvl2pPr>
      <a:lvl3pPr marL="906463" indent="-180975" algn="l" rtl="0" fontAlgn="base">
        <a:lnSpc>
          <a:spcPct val="110000"/>
        </a:lnSpc>
        <a:spcBef>
          <a:spcPct val="10000"/>
        </a:spcBef>
        <a:spcAft>
          <a:spcPct val="0"/>
        </a:spcAft>
        <a:buClr>
          <a:schemeClr val="bg2"/>
        </a:buClr>
        <a:buFont typeface="Times"/>
        <a:buChar char="•"/>
        <a:defRPr lang="en-US" sz="1800" dirty="0" smtClean="0">
          <a:solidFill>
            <a:schemeClr val="tx2"/>
          </a:solidFill>
          <a:latin typeface="+mn-lt"/>
        </a:defRPr>
      </a:lvl3pPr>
      <a:lvl4pPr marL="1274763" indent="-188913" algn="l" rtl="0" fontAlgn="base">
        <a:lnSpc>
          <a:spcPct val="110000"/>
        </a:lnSpc>
        <a:spcBef>
          <a:spcPct val="10000"/>
        </a:spcBef>
        <a:spcAft>
          <a:spcPct val="0"/>
        </a:spcAft>
        <a:buClr>
          <a:schemeClr val="bg2"/>
        </a:buClr>
        <a:buFont typeface="Arial" pitchFamily="34" charset="0"/>
        <a:buChar char="–"/>
        <a:defRPr lang="en-US" sz="1600" dirty="0" smtClean="0">
          <a:solidFill>
            <a:schemeClr val="tx2"/>
          </a:solidFill>
          <a:latin typeface="+mn-lt"/>
        </a:defRPr>
      </a:lvl4pPr>
      <a:lvl5pPr marL="1633538" indent="-179388" algn="l" rtl="0" fontAlgn="base">
        <a:lnSpc>
          <a:spcPct val="110000"/>
        </a:lnSpc>
        <a:spcBef>
          <a:spcPct val="10000"/>
        </a:spcBef>
        <a:spcAft>
          <a:spcPct val="0"/>
        </a:spcAft>
        <a:buClr>
          <a:schemeClr val="bg2"/>
        </a:buClr>
        <a:buFont typeface="Times"/>
        <a:buChar char="•"/>
        <a:defRPr lang="en-US" sz="1600" dirty="0" smtClean="0">
          <a:solidFill>
            <a:schemeClr val="tx2"/>
          </a:solidFill>
          <a:latin typeface="+mn-lt"/>
        </a:defRPr>
      </a:lvl5pPr>
      <a:lvl6pPr marL="2090738" indent="-179388" algn="l" rtl="0" fontAlgn="base">
        <a:lnSpc>
          <a:spcPct val="110000"/>
        </a:lnSpc>
        <a:spcBef>
          <a:spcPct val="10000"/>
        </a:spcBef>
        <a:spcAft>
          <a:spcPct val="0"/>
        </a:spcAft>
        <a:buClr>
          <a:schemeClr val="accent2"/>
        </a:buClr>
        <a:buFont typeface="Times"/>
        <a:buChar char="•"/>
        <a:defRPr>
          <a:solidFill>
            <a:schemeClr val="tx2"/>
          </a:solidFill>
          <a:latin typeface="+mn-lt"/>
        </a:defRPr>
      </a:lvl6pPr>
      <a:lvl7pPr marL="2547938" indent="-179388" algn="l" rtl="0" fontAlgn="base">
        <a:lnSpc>
          <a:spcPct val="110000"/>
        </a:lnSpc>
        <a:spcBef>
          <a:spcPct val="10000"/>
        </a:spcBef>
        <a:spcAft>
          <a:spcPct val="0"/>
        </a:spcAft>
        <a:buClr>
          <a:schemeClr val="accent2"/>
        </a:buClr>
        <a:buFont typeface="Times"/>
        <a:buChar char="•"/>
        <a:defRPr>
          <a:solidFill>
            <a:schemeClr val="tx2"/>
          </a:solidFill>
          <a:latin typeface="+mn-lt"/>
        </a:defRPr>
      </a:lvl7pPr>
      <a:lvl8pPr marL="3005138" indent="-179388" algn="l" rtl="0" fontAlgn="base">
        <a:lnSpc>
          <a:spcPct val="110000"/>
        </a:lnSpc>
        <a:spcBef>
          <a:spcPct val="10000"/>
        </a:spcBef>
        <a:spcAft>
          <a:spcPct val="0"/>
        </a:spcAft>
        <a:buClr>
          <a:schemeClr val="accent2"/>
        </a:buClr>
        <a:buFont typeface="Times"/>
        <a:buChar char="•"/>
        <a:defRPr>
          <a:solidFill>
            <a:schemeClr val="tx2"/>
          </a:solidFill>
          <a:latin typeface="+mn-lt"/>
        </a:defRPr>
      </a:lvl8pPr>
      <a:lvl9pPr marL="3462338" indent="-179388" algn="l" rtl="0" fontAlgn="base">
        <a:lnSpc>
          <a:spcPct val="110000"/>
        </a:lnSpc>
        <a:spcBef>
          <a:spcPct val="10000"/>
        </a:spcBef>
        <a:spcAft>
          <a:spcPct val="0"/>
        </a:spcAft>
        <a:buClr>
          <a:schemeClr val="accent2"/>
        </a:buClr>
        <a:buFont typeface="Times"/>
        <a:buChar char="•"/>
        <a:defRPr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chart" Target="../charts/chart2.xml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WAPPS – Web-based Application for a Population Pharmacokinetic Service</a:t>
            </a:r>
            <a:endParaRPr lang="en-US" dirty="0"/>
          </a:p>
        </p:txBody>
      </p:sp>
      <p:pic>
        <p:nvPicPr>
          <p:cNvPr id="5" name="Picture 4" descr="ponte vecchio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87"/>
          <a:stretch/>
        </p:blipFill>
        <p:spPr>
          <a:xfrm>
            <a:off x="0" y="1480521"/>
            <a:ext cx="9144000" cy="53774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80728" y="1480521"/>
            <a:ext cx="524446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Florence, November 4</a:t>
            </a:r>
            <a:r>
              <a:rPr lang="en-US" sz="2400" b="1" baseline="30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</a:t>
            </a: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2014</a:t>
            </a:r>
            <a:endParaRPr lang="en-US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en-US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Convegno</a:t>
            </a: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Triennale</a:t>
            </a: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AICE</a:t>
            </a:r>
            <a:endParaRPr lang="en-US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Alfonso Iorio &amp; Massimo </a:t>
            </a:r>
            <a:r>
              <a:rPr lang="en-US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Morfini</a:t>
            </a:r>
            <a:endParaRPr lang="en-US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10902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1846"/>
          </a:xfrm>
        </p:spPr>
        <p:txBody>
          <a:bodyPr/>
          <a:lstStyle/>
          <a:p>
            <a:r>
              <a:rPr lang="en-US" dirty="0" smtClean="0"/>
              <a:t>Login page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9848"/>
            <a:ext cx="9144000" cy="4982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735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1826727"/>
            <a:ext cx="2553074" cy="385250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Patient data</a:t>
            </a:r>
            <a:br>
              <a:rPr lang="en-US" dirty="0" smtClean="0"/>
            </a:br>
            <a:r>
              <a:rPr lang="en-US" dirty="0" smtClean="0"/>
              <a:t>entry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7839"/>
            <a:ext cx="9144000" cy="5030161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Patient data entry page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207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Patient data entry page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04900"/>
            <a:ext cx="9144000" cy="463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286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7962159" cy="61898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Infusion </a:t>
            </a:r>
            <a:r>
              <a:rPr lang="en-US" dirty="0" smtClean="0"/>
              <a:t>data entry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4791"/>
            <a:ext cx="9144000" cy="463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578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0" y="723900"/>
            <a:ext cx="7874000" cy="539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9666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25"/>
          <a:stretch/>
        </p:blipFill>
        <p:spPr bwMode="auto">
          <a:xfrm>
            <a:off x="0" y="1223583"/>
            <a:ext cx="9144001" cy="4925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Concentration-time data entry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481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 validation page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73200"/>
            <a:ext cx="9144000" cy="3904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401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 list page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20900"/>
            <a:ext cx="9144000" cy="259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808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 page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0"/>
            <a:ext cx="71476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967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Hemophilia.mcmaster.ca</a:t>
            </a:r>
            <a:endParaRPr lang="en-US" dirty="0" smtClean="0"/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 err="1" smtClean="0"/>
              <a:t>www.wapps-hemo.org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Tamara Navarro-</a:t>
            </a:r>
            <a:r>
              <a:rPr lang="en-US" dirty="0" err="1" smtClean="0"/>
              <a:t>Ruan</a:t>
            </a:r>
            <a:r>
              <a:rPr lang="en-US" dirty="0" smtClean="0"/>
              <a:t> &lt;navarro@mcmaster.ca&gt;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253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background 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Pharmacokinetics (PK) as </a:t>
            </a:r>
            <a:r>
              <a:rPr lang="en-US" i="1" u="sng" dirty="0" smtClean="0">
                <a:solidFill>
                  <a:srgbClr val="FF0000"/>
                </a:solidFill>
              </a:rPr>
              <a:t>one of the tool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to personalize the clinical management of hemophilia</a:t>
            </a:r>
          </a:p>
          <a:p>
            <a:pPr lvl="1"/>
            <a:r>
              <a:rPr lang="en-US" i="1" dirty="0" smtClean="0">
                <a:solidFill>
                  <a:srgbClr val="0000FF"/>
                </a:solidFill>
              </a:rPr>
              <a:t>Cumbersome to patients and doctors</a:t>
            </a:r>
          </a:p>
          <a:p>
            <a:pPr marL="457200" lvl="1" indent="0">
              <a:buNone/>
            </a:pPr>
            <a:endParaRPr lang="en-US" i="1" dirty="0">
              <a:solidFill>
                <a:srgbClr val="0000FF"/>
              </a:solidFill>
            </a:endParaRPr>
          </a:p>
          <a:p>
            <a:r>
              <a:rPr lang="en-US" dirty="0" smtClean="0"/>
              <a:t>Population PK (PPK) as a tool to overcome limitations of the standard approach</a:t>
            </a:r>
          </a:p>
          <a:p>
            <a:pPr lvl="1"/>
            <a:r>
              <a:rPr lang="en-US" i="1" dirty="0" smtClean="0">
                <a:solidFill>
                  <a:srgbClr val="0000FF"/>
                </a:solidFill>
              </a:rPr>
              <a:t>Beyond level of expertise of most </a:t>
            </a:r>
            <a:r>
              <a:rPr lang="en-US" i="1" dirty="0" err="1" smtClean="0">
                <a:solidFill>
                  <a:srgbClr val="0000FF"/>
                </a:solidFill>
              </a:rPr>
              <a:t>treaters</a:t>
            </a:r>
            <a:endParaRPr lang="en-US" i="1" dirty="0" smtClean="0">
              <a:solidFill>
                <a:srgbClr val="0000FF"/>
              </a:solidFill>
            </a:endParaRPr>
          </a:p>
          <a:p>
            <a:endParaRPr lang="en-US" dirty="0"/>
          </a:p>
          <a:p>
            <a:r>
              <a:rPr lang="en-US" dirty="0" smtClean="0"/>
              <a:t>WAPPS - “Actively” monitored service</a:t>
            </a:r>
          </a:p>
          <a:p>
            <a:pPr lvl="1"/>
            <a:r>
              <a:rPr lang="en-US" dirty="0" smtClean="0"/>
              <a:t>to overcome difficulties to full automation and</a:t>
            </a:r>
          </a:p>
          <a:p>
            <a:pPr lvl="1"/>
            <a:r>
              <a:rPr lang="en-US" dirty="0" smtClean="0"/>
              <a:t>provide added value to the raw estimation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953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618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1597186"/>
              </p:ext>
            </p:extLst>
          </p:nvPr>
        </p:nvGraphicFramePr>
        <p:xfrm>
          <a:off x="488950" y="1323027"/>
          <a:ext cx="8183563" cy="4321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Patient 1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009630" y="5483910"/>
            <a:ext cx="1578317" cy="3734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  <a:latin typeface="Arial" charset="0"/>
              </a:rPr>
              <a:t>Time (hours)</a:t>
            </a:r>
            <a:endParaRPr lang="en-US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8579" y="2246770"/>
            <a:ext cx="465769" cy="2080057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algn="ctr" defTabSz="9144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  <a:latin typeface="Arial" charset="0"/>
              </a:rPr>
              <a:t>Concentration (%)</a:t>
            </a:r>
            <a:endParaRPr lang="en-US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20266" y="2079919"/>
            <a:ext cx="2029506" cy="175432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defTabSz="914400" eaLnBrk="0" fontAlgn="base" hangingPunct="0">
              <a:lnSpc>
                <a:spcPct val="150000"/>
              </a:lnSpc>
              <a:spcAft>
                <a:spcPct val="0"/>
              </a:spcAft>
              <a:tabLst>
                <a:tab pos="1828800" algn="r"/>
              </a:tabLst>
            </a:pPr>
            <a:r>
              <a:rPr lang="en-US" b="1" dirty="0" smtClean="0">
                <a:solidFill>
                  <a:srgbClr val="000000"/>
                </a:solidFill>
                <a:latin typeface="Arial" charset="0"/>
              </a:rPr>
              <a:t>CL	1.725</a:t>
            </a:r>
          </a:p>
          <a:p>
            <a:pPr defTabSz="914400" eaLnBrk="0" fontAlgn="base" hangingPunct="0">
              <a:lnSpc>
                <a:spcPct val="150000"/>
              </a:lnSpc>
              <a:spcAft>
                <a:spcPct val="0"/>
              </a:spcAft>
              <a:tabLst>
                <a:tab pos="1828800" algn="r"/>
              </a:tabLst>
            </a:pPr>
            <a:r>
              <a:rPr lang="en-US" b="1" dirty="0" smtClean="0">
                <a:solidFill>
                  <a:srgbClr val="000000"/>
                </a:solidFill>
                <a:latin typeface="Arial" charset="0"/>
              </a:rPr>
              <a:t>V1	9.560</a:t>
            </a:r>
          </a:p>
          <a:p>
            <a:pPr defTabSz="914400" eaLnBrk="0" fontAlgn="base" hangingPunct="0">
              <a:lnSpc>
                <a:spcPct val="150000"/>
              </a:lnSpc>
              <a:spcAft>
                <a:spcPct val="0"/>
              </a:spcAft>
              <a:tabLst>
                <a:tab pos="1828800" algn="r"/>
              </a:tabLst>
            </a:pPr>
            <a:r>
              <a:rPr lang="en-US" b="1" dirty="0" smtClean="0">
                <a:solidFill>
                  <a:srgbClr val="000000"/>
                </a:solidFill>
                <a:latin typeface="Arial" charset="0"/>
              </a:rPr>
              <a:t>k	0.055</a:t>
            </a:r>
          </a:p>
          <a:p>
            <a:pPr defTabSz="914400" eaLnBrk="0" fontAlgn="base" hangingPunct="0">
              <a:lnSpc>
                <a:spcPct val="150000"/>
              </a:lnSpc>
              <a:spcAft>
                <a:spcPct val="0"/>
              </a:spcAft>
              <a:tabLst>
                <a:tab pos="1828800" algn="r"/>
              </a:tabLst>
            </a:pPr>
            <a:r>
              <a:rPr lang="en-US" b="1" dirty="0" smtClean="0">
                <a:solidFill>
                  <a:srgbClr val="000000"/>
                </a:solidFill>
                <a:latin typeface="Arial" charset="0"/>
              </a:rPr>
              <a:t>Half-life (h)	12.5</a:t>
            </a:r>
            <a:endParaRPr lang="en-US" b="1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420084" y="1304801"/>
            <a:ext cx="3552502" cy="498598"/>
            <a:chOff x="1420084" y="1304801"/>
            <a:chExt cx="3552502" cy="498598"/>
          </a:xfrm>
        </p:grpSpPr>
        <p:sp>
          <p:nvSpPr>
            <p:cNvPr id="7" name="Down Arrow 6"/>
            <p:cNvSpPr/>
            <p:nvPr/>
          </p:nvSpPr>
          <p:spPr bwMode="auto">
            <a:xfrm rot="5400000">
              <a:off x="1465804" y="1302313"/>
              <a:ext cx="365760" cy="457200"/>
            </a:xfrm>
            <a:prstGeom prst="downArrow">
              <a:avLst/>
            </a:prstGeom>
            <a:solidFill>
              <a:schemeClr val="bg2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defTabSz="914400" eaLnBrk="0" fontAlgn="base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</a:pPr>
              <a:endParaRPr lang="it-IT" sz="2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833585" y="1304801"/>
              <a:ext cx="3139001" cy="4985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eaLnBrk="0" fontAlgn="base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 dirty="0" smtClean="0">
                  <a:solidFill>
                    <a:srgbClr val="000000"/>
                  </a:solidFill>
                  <a:latin typeface="Arial" charset="0"/>
                </a:rPr>
                <a:t>Peak, </a:t>
              </a:r>
              <a:r>
                <a:rPr lang="en-US" sz="2400" dirty="0" err="1" smtClean="0">
                  <a:solidFill>
                    <a:srgbClr val="000000"/>
                  </a:solidFill>
                  <a:latin typeface="Arial" charset="0"/>
                </a:rPr>
                <a:t>C</a:t>
              </a:r>
              <a:r>
                <a:rPr lang="en-US" sz="2400" baseline="-25000" dirty="0" err="1" smtClean="0">
                  <a:solidFill>
                    <a:srgbClr val="000000"/>
                  </a:solidFill>
                  <a:latin typeface="Arial" charset="0"/>
                </a:rPr>
                <a:t>max</a:t>
              </a:r>
              <a:r>
                <a:rPr lang="en-US" sz="2400" dirty="0" smtClean="0">
                  <a:solidFill>
                    <a:srgbClr val="000000"/>
                  </a:solidFill>
                  <a:latin typeface="Arial" charset="0"/>
                </a:rPr>
                <a:t>, </a:t>
              </a:r>
              <a:r>
                <a:rPr lang="en-US" sz="2400" dirty="0">
                  <a:solidFill>
                    <a:srgbClr val="000000"/>
                  </a:solidFill>
                  <a:latin typeface="Arial" charset="0"/>
                </a:rPr>
                <a:t>R</a:t>
              </a:r>
              <a:r>
                <a:rPr lang="en-US" sz="2400" dirty="0" smtClean="0">
                  <a:solidFill>
                    <a:srgbClr val="000000"/>
                  </a:solidFill>
                  <a:latin typeface="Arial" charset="0"/>
                </a:rPr>
                <a:t>ecovery</a:t>
              </a:r>
              <a:endParaRPr lang="it-IT" sz="2400" dirty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293411" y="4653606"/>
            <a:ext cx="1570702" cy="467051"/>
            <a:chOff x="6293411" y="4653606"/>
            <a:chExt cx="1570702" cy="467051"/>
          </a:xfrm>
        </p:grpSpPr>
        <p:sp>
          <p:nvSpPr>
            <p:cNvPr id="9" name="Down Arrow 8"/>
            <p:cNvSpPr/>
            <p:nvPr/>
          </p:nvSpPr>
          <p:spPr bwMode="auto">
            <a:xfrm rot="5400000">
              <a:off x="6339131" y="4664156"/>
              <a:ext cx="365760" cy="457200"/>
            </a:xfrm>
            <a:prstGeom prst="downArrow">
              <a:avLst/>
            </a:prstGeom>
            <a:solidFill>
              <a:schemeClr val="bg2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defTabSz="914400" eaLnBrk="0" fontAlgn="base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</a:pPr>
              <a:endParaRPr lang="it-IT" sz="2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714632" y="4653606"/>
              <a:ext cx="1149481" cy="467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eaLnBrk="0" fontAlgn="base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 dirty="0" smtClean="0">
                  <a:solidFill>
                    <a:srgbClr val="000000"/>
                  </a:solidFill>
                  <a:latin typeface="Arial" charset="0"/>
                </a:rPr>
                <a:t>Trough</a:t>
              </a:r>
              <a:endParaRPr lang="it-IT" sz="2400" dirty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153817" y="1509255"/>
            <a:ext cx="4946508" cy="3580045"/>
            <a:chOff x="1153817" y="1522903"/>
            <a:chExt cx="4946508" cy="3580045"/>
          </a:xfrm>
        </p:grpSpPr>
        <p:sp>
          <p:nvSpPr>
            <p:cNvPr id="14" name="Freeform 13"/>
            <p:cNvSpPr/>
            <p:nvPr/>
          </p:nvSpPr>
          <p:spPr bwMode="auto">
            <a:xfrm>
              <a:off x="1153817" y="1522903"/>
              <a:ext cx="4946508" cy="3580045"/>
            </a:xfrm>
            <a:custGeom>
              <a:avLst/>
              <a:gdLst>
                <a:gd name="connsiteX0" fmla="*/ 4933243 w 5408442"/>
                <a:gd name="connsiteY0" fmla="*/ 3642089 h 3772718"/>
                <a:gd name="connsiteX1" fmla="*/ 3801129 w 5408442"/>
                <a:gd name="connsiteY1" fmla="*/ 3467918 h 3772718"/>
                <a:gd name="connsiteX2" fmla="*/ 3115329 w 5408442"/>
                <a:gd name="connsiteY2" fmla="*/ 3293746 h 3772718"/>
                <a:gd name="connsiteX3" fmla="*/ 2658129 w 5408442"/>
                <a:gd name="connsiteY3" fmla="*/ 3119575 h 3772718"/>
                <a:gd name="connsiteX4" fmla="*/ 2298900 w 5408442"/>
                <a:gd name="connsiteY4" fmla="*/ 2934518 h 3772718"/>
                <a:gd name="connsiteX5" fmla="*/ 1994100 w 5408442"/>
                <a:gd name="connsiteY5" fmla="*/ 2738575 h 3772718"/>
                <a:gd name="connsiteX6" fmla="*/ 1765500 w 5408442"/>
                <a:gd name="connsiteY6" fmla="*/ 2564404 h 3772718"/>
                <a:gd name="connsiteX7" fmla="*/ 1558672 w 5408442"/>
                <a:gd name="connsiteY7" fmla="*/ 2379346 h 3772718"/>
                <a:gd name="connsiteX8" fmla="*/ 1351843 w 5408442"/>
                <a:gd name="connsiteY8" fmla="*/ 2205175 h 3772718"/>
                <a:gd name="connsiteX9" fmla="*/ 1166786 w 5408442"/>
                <a:gd name="connsiteY9" fmla="*/ 2009232 h 3772718"/>
                <a:gd name="connsiteX10" fmla="*/ 1025272 w 5408442"/>
                <a:gd name="connsiteY10" fmla="*/ 1802404 h 3772718"/>
                <a:gd name="connsiteX11" fmla="*/ 883757 w 5408442"/>
                <a:gd name="connsiteY11" fmla="*/ 1617346 h 3772718"/>
                <a:gd name="connsiteX12" fmla="*/ 731357 w 5408442"/>
                <a:gd name="connsiteY12" fmla="*/ 1454061 h 3772718"/>
                <a:gd name="connsiteX13" fmla="*/ 611615 w 5408442"/>
                <a:gd name="connsiteY13" fmla="*/ 1247232 h 3772718"/>
                <a:gd name="connsiteX14" fmla="*/ 502757 w 5408442"/>
                <a:gd name="connsiteY14" fmla="*/ 1083946 h 3772718"/>
                <a:gd name="connsiteX15" fmla="*/ 34672 w 5408442"/>
                <a:gd name="connsiteY15" fmla="*/ 147775 h 3772718"/>
                <a:gd name="connsiteX16" fmla="*/ 34672 w 5408442"/>
                <a:gd name="connsiteY16" fmla="*/ 223975 h 3772718"/>
                <a:gd name="connsiteX17" fmla="*/ 34672 w 5408442"/>
                <a:gd name="connsiteY17" fmla="*/ 267518 h 3772718"/>
                <a:gd name="connsiteX18" fmla="*/ 45557 w 5408442"/>
                <a:gd name="connsiteY18" fmla="*/ 3740061 h 3772718"/>
                <a:gd name="connsiteX19" fmla="*/ 45557 w 5408442"/>
                <a:gd name="connsiteY19" fmla="*/ 3740061 h 3772718"/>
                <a:gd name="connsiteX20" fmla="*/ 4944129 w 5408442"/>
                <a:gd name="connsiteY20" fmla="*/ 3761832 h 3772718"/>
                <a:gd name="connsiteX21" fmla="*/ 4922357 w 5408442"/>
                <a:gd name="connsiteY21" fmla="*/ 3772718 h 3772718"/>
                <a:gd name="connsiteX0" fmla="*/ 4933650 w 5408849"/>
                <a:gd name="connsiteY0" fmla="*/ 3682297 h 3812926"/>
                <a:gd name="connsiteX1" fmla="*/ 3801536 w 5408849"/>
                <a:gd name="connsiteY1" fmla="*/ 3508126 h 3812926"/>
                <a:gd name="connsiteX2" fmla="*/ 3115736 w 5408849"/>
                <a:gd name="connsiteY2" fmla="*/ 3333954 h 3812926"/>
                <a:gd name="connsiteX3" fmla="*/ 2658536 w 5408849"/>
                <a:gd name="connsiteY3" fmla="*/ 3159783 h 3812926"/>
                <a:gd name="connsiteX4" fmla="*/ 2299307 w 5408849"/>
                <a:gd name="connsiteY4" fmla="*/ 2974726 h 3812926"/>
                <a:gd name="connsiteX5" fmla="*/ 1994507 w 5408849"/>
                <a:gd name="connsiteY5" fmla="*/ 2778783 h 3812926"/>
                <a:gd name="connsiteX6" fmla="*/ 1765907 w 5408849"/>
                <a:gd name="connsiteY6" fmla="*/ 2604612 h 3812926"/>
                <a:gd name="connsiteX7" fmla="*/ 1559079 w 5408849"/>
                <a:gd name="connsiteY7" fmla="*/ 2419554 h 3812926"/>
                <a:gd name="connsiteX8" fmla="*/ 1352250 w 5408849"/>
                <a:gd name="connsiteY8" fmla="*/ 2245383 h 3812926"/>
                <a:gd name="connsiteX9" fmla="*/ 1167193 w 5408849"/>
                <a:gd name="connsiteY9" fmla="*/ 2049440 h 3812926"/>
                <a:gd name="connsiteX10" fmla="*/ 1025679 w 5408849"/>
                <a:gd name="connsiteY10" fmla="*/ 1842612 h 3812926"/>
                <a:gd name="connsiteX11" fmla="*/ 884164 w 5408849"/>
                <a:gd name="connsiteY11" fmla="*/ 1657554 h 3812926"/>
                <a:gd name="connsiteX12" fmla="*/ 731764 w 5408849"/>
                <a:gd name="connsiteY12" fmla="*/ 1494269 h 3812926"/>
                <a:gd name="connsiteX13" fmla="*/ 612022 w 5408849"/>
                <a:gd name="connsiteY13" fmla="*/ 1287440 h 3812926"/>
                <a:gd name="connsiteX14" fmla="*/ 503164 w 5408849"/>
                <a:gd name="connsiteY14" fmla="*/ 1124154 h 3812926"/>
                <a:gd name="connsiteX15" fmla="*/ 35079 w 5408849"/>
                <a:gd name="connsiteY15" fmla="*/ 264183 h 3812926"/>
                <a:gd name="connsiteX16" fmla="*/ 35079 w 5408849"/>
                <a:gd name="connsiteY16" fmla="*/ 307726 h 3812926"/>
                <a:gd name="connsiteX17" fmla="*/ 45964 w 5408849"/>
                <a:gd name="connsiteY17" fmla="*/ 3780269 h 3812926"/>
                <a:gd name="connsiteX18" fmla="*/ 45964 w 5408849"/>
                <a:gd name="connsiteY18" fmla="*/ 3780269 h 3812926"/>
                <a:gd name="connsiteX19" fmla="*/ 4944536 w 5408849"/>
                <a:gd name="connsiteY19" fmla="*/ 3802040 h 3812926"/>
                <a:gd name="connsiteX20" fmla="*/ 4922764 w 5408849"/>
                <a:gd name="connsiteY20" fmla="*/ 3812926 h 3812926"/>
                <a:gd name="connsiteX0" fmla="*/ 4929830 w 5405029"/>
                <a:gd name="connsiteY0" fmla="*/ 3479147 h 3609776"/>
                <a:gd name="connsiteX1" fmla="*/ 3797716 w 5405029"/>
                <a:gd name="connsiteY1" fmla="*/ 3304976 h 3609776"/>
                <a:gd name="connsiteX2" fmla="*/ 3111916 w 5405029"/>
                <a:gd name="connsiteY2" fmla="*/ 3130804 h 3609776"/>
                <a:gd name="connsiteX3" fmla="*/ 2654716 w 5405029"/>
                <a:gd name="connsiteY3" fmla="*/ 2956633 h 3609776"/>
                <a:gd name="connsiteX4" fmla="*/ 2295487 w 5405029"/>
                <a:gd name="connsiteY4" fmla="*/ 2771576 h 3609776"/>
                <a:gd name="connsiteX5" fmla="*/ 1990687 w 5405029"/>
                <a:gd name="connsiteY5" fmla="*/ 2575633 h 3609776"/>
                <a:gd name="connsiteX6" fmla="*/ 1762087 w 5405029"/>
                <a:gd name="connsiteY6" fmla="*/ 2401462 h 3609776"/>
                <a:gd name="connsiteX7" fmla="*/ 1555259 w 5405029"/>
                <a:gd name="connsiteY7" fmla="*/ 2216404 h 3609776"/>
                <a:gd name="connsiteX8" fmla="*/ 1348430 w 5405029"/>
                <a:gd name="connsiteY8" fmla="*/ 2042233 h 3609776"/>
                <a:gd name="connsiteX9" fmla="*/ 1163373 w 5405029"/>
                <a:gd name="connsiteY9" fmla="*/ 1846290 h 3609776"/>
                <a:gd name="connsiteX10" fmla="*/ 1021859 w 5405029"/>
                <a:gd name="connsiteY10" fmla="*/ 1639462 h 3609776"/>
                <a:gd name="connsiteX11" fmla="*/ 880344 w 5405029"/>
                <a:gd name="connsiteY11" fmla="*/ 1454404 h 3609776"/>
                <a:gd name="connsiteX12" fmla="*/ 727944 w 5405029"/>
                <a:gd name="connsiteY12" fmla="*/ 1291119 h 3609776"/>
                <a:gd name="connsiteX13" fmla="*/ 608202 w 5405029"/>
                <a:gd name="connsiteY13" fmla="*/ 1084290 h 3609776"/>
                <a:gd name="connsiteX14" fmla="*/ 499344 w 5405029"/>
                <a:gd name="connsiteY14" fmla="*/ 921004 h 3609776"/>
                <a:gd name="connsiteX15" fmla="*/ 31259 w 5405029"/>
                <a:gd name="connsiteY15" fmla="*/ 104576 h 3609776"/>
                <a:gd name="connsiteX16" fmla="*/ 42144 w 5405029"/>
                <a:gd name="connsiteY16" fmla="*/ 3577119 h 3609776"/>
                <a:gd name="connsiteX17" fmla="*/ 42144 w 5405029"/>
                <a:gd name="connsiteY17" fmla="*/ 3577119 h 3609776"/>
                <a:gd name="connsiteX18" fmla="*/ 4940716 w 5405029"/>
                <a:gd name="connsiteY18" fmla="*/ 3598890 h 3609776"/>
                <a:gd name="connsiteX19" fmla="*/ 4918944 w 5405029"/>
                <a:gd name="connsiteY19" fmla="*/ 3609776 h 3609776"/>
                <a:gd name="connsiteX0" fmla="*/ 4929830 w 5405029"/>
                <a:gd name="connsiteY0" fmla="*/ 3374571 h 3505200"/>
                <a:gd name="connsiteX1" fmla="*/ 3797716 w 5405029"/>
                <a:gd name="connsiteY1" fmla="*/ 3200400 h 3505200"/>
                <a:gd name="connsiteX2" fmla="*/ 3111916 w 5405029"/>
                <a:gd name="connsiteY2" fmla="*/ 3026228 h 3505200"/>
                <a:gd name="connsiteX3" fmla="*/ 2654716 w 5405029"/>
                <a:gd name="connsiteY3" fmla="*/ 2852057 h 3505200"/>
                <a:gd name="connsiteX4" fmla="*/ 2295487 w 5405029"/>
                <a:gd name="connsiteY4" fmla="*/ 2667000 h 3505200"/>
                <a:gd name="connsiteX5" fmla="*/ 1990687 w 5405029"/>
                <a:gd name="connsiteY5" fmla="*/ 2471057 h 3505200"/>
                <a:gd name="connsiteX6" fmla="*/ 1762087 w 5405029"/>
                <a:gd name="connsiteY6" fmla="*/ 2296886 h 3505200"/>
                <a:gd name="connsiteX7" fmla="*/ 1555259 w 5405029"/>
                <a:gd name="connsiteY7" fmla="*/ 2111828 h 3505200"/>
                <a:gd name="connsiteX8" fmla="*/ 1348430 w 5405029"/>
                <a:gd name="connsiteY8" fmla="*/ 1937657 h 3505200"/>
                <a:gd name="connsiteX9" fmla="*/ 1163373 w 5405029"/>
                <a:gd name="connsiteY9" fmla="*/ 1741714 h 3505200"/>
                <a:gd name="connsiteX10" fmla="*/ 1021859 w 5405029"/>
                <a:gd name="connsiteY10" fmla="*/ 1534886 h 3505200"/>
                <a:gd name="connsiteX11" fmla="*/ 880344 w 5405029"/>
                <a:gd name="connsiteY11" fmla="*/ 1349828 h 3505200"/>
                <a:gd name="connsiteX12" fmla="*/ 727944 w 5405029"/>
                <a:gd name="connsiteY12" fmla="*/ 1186543 h 3505200"/>
                <a:gd name="connsiteX13" fmla="*/ 608202 w 5405029"/>
                <a:gd name="connsiteY13" fmla="*/ 979714 h 3505200"/>
                <a:gd name="connsiteX14" fmla="*/ 499344 w 5405029"/>
                <a:gd name="connsiteY14" fmla="*/ 816428 h 3505200"/>
                <a:gd name="connsiteX15" fmla="*/ 31259 w 5405029"/>
                <a:gd name="connsiteY15" fmla="*/ 0 h 3505200"/>
                <a:gd name="connsiteX16" fmla="*/ 42144 w 5405029"/>
                <a:gd name="connsiteY16" fmla="*/ 3472543 h 3505200"/>
                <a:gd name="connsiteX17" fmla="*/ 42144 w 5405029"/>
                <a:gd name="connsiteY17" fmla="*/ 3472543 h 3505200"/>
                <a:gd name="connsiteX18" fmla="*/ 4940716 w 5405029"/>
                <a:gd name="connsiteY18" fmla="*/ 3494314 h 3505200"/>
                <a:gd name="connsiteX19" fmla="*/ 4918944 w 5405029"/>
                <a:gd name="connsiteY19" fmla="*/ 3505200 h 3505200"/>
                <a:gd name="connsiteX0" fmla="*/ 4898571 w 5373770"/>
                <a:gd name="connsiteY0" fmla="*/ 3374571 h 3505200"/>
                <a:gd name="connsiteX1" fmla="*/ 3766457 w 5373770"/>
                <a:gd name="connsiteY1" fmla="*/ 3200400 h 3505200"/>
                <a:gd name="connsiteX2" fmla="*/ 3080657 w 5373770"/>
                <a:gd name="connsiteY2" fmla="*/ 3026228 h 3505200"/>
                <a:gd name="connsiteX3" fmla="*/ 2623457 w 5373770"/>
                <a:gd name="connsiteY3" fmla="*/ 2852057 h 3505200"/>
                <a:gd name="connsiteX4" fmla="*/ 2264228 w 5373770"/>
                <a:gd name="connsiteY4" fmla="*/ 2667000 h 3505200"/>
                <a:gd name="connsiteX5" fmla="*/ 1959428 w 5373770"/>
                <a:gd name="connsiteY5" fmla="*/ 2471057 h 3505200"/>
                <a:gd name="connsiteX6" fmla="*/ 1730828 w 5373770"/>
                <a:gd name="connsiteY6" fmla="*/ 2296886 h 3505200"/>
                <a:gd name="connsiteX7" fmla="*/ 1524000 w 5373770"/>
                <a:gd name="connsiteY7" fmla="*/ 2111828 h 3505200"/>
                <a:gd name="connsiteX8" fmla="*/ 1317171 w 5373770"/>
                <a:gd name="connsiteY8" fmla="*/ 1937657 h 3505200"/>
                <a:gd name="connsiteX9" fmla="*/ 1132114 w 5373770"/>
                <a:gd name="connsiteY9" fmla="*/ 1741714 h 3505200"/>
                <a:gd name="connsiteX10" fmla="*/ 990600 w 5373770"/>
                <a:gd name="connsiteY10" fmla="*/ 1534886 h 3505200"/>
                <a:gd name="connsiteX11" fmla="*/ 849085 w 5373770"/>
                <a:gd name="connsiteY11" fmla="*/ 1349828 h 3505200"/>
                <a:gd name="connsiteX12" fmla="*/ 696685 w 5373770"/>
                <a:gd name="connsiteY12" fmla="*/ 1186543 h 3505200"/>
                <a:gd name="connsiteX13" fmla="*/ 576943 w 5373770"/>
                <a:gd name="connsiteY13" fmla="*/ 979714 h 3505200"/>
                <a:gd name="connsiteX14" fmla="*/ 468085 w 5373770"/>
                <a:gd name="connsiteY14" fmla="*/ 816428 h 3505200"/>
                <a:gd name="connsiteX15" fmla="*/ 0 w 5373770"/>
                <a:gd name="connsiteY15" fmla="*/ 0 h 3505200"/>
                <a:gd name="connsiteX16" fmla="*/ 10885 w 5373770"/>
                <a:gd name="connsiteY16" fmla="*/ 3472543 h 3505200"/>
                <a:gd name="connsiteX17" fmla="*/ 10885 w 5373770"/>
                <a:gd name="connsiteY17" fmla="*/ 3472543 h 3505200"/>
                <a:gd name="connsiteX18" fmla="*/ 4909457 w 5373770"/>
                <a:gd name="connsiteY18" fmla="*/ 3494314 h 3505200"/>
                <a:gd name="connsiteX19" fmla="*/ 4887685 w 5373770"/>
                <a:gd name="connsiteY19" fmla="*/ 3505200 h 3505200"/>
                <a:gd name="connsiteX0" fmla="*/ 4955450 w 5430649"/>
                <a:gd name="connsiteY0" fmla="*/ 3395690 h 3526319"/>
                <a:gd name="connsiteX1" fmla="*/ 3823336 w 5430649"/>
                <a:gd name="connsiteY1" fmla="*/ 3221519 h 3526319"/>
                <a:gd name="connsiteX2" fmla="*/ 3137536 w 5430649"/>
                <a:gd name="connsiteY2" fmla="*/ 3047347 h 3526319"/>
                <a:gd name="connsiteX3" fmla="*/ 2680336 w 5430649"/>
                <a:gd name="connsiteY3" fmla="*/ 2873176 h 3526319"/>
                <a:gd name="connsiteX4" fmla="*/ 2321107 w 5430649"/>
                <a:gd name="connsiteY4" fmla="*/ 2688119 h 3526319"/>
                <a:gd name="connsiteX5" fmla="*/ 2016307 w 5430649"/>
                <a:gd name="connsiteY5" fmla="*/ 2492176 h 3526319"/>
                <a:gd name="connsiteX6" fmla="*/ 1787707 w 5430649"/>
                <a:gd name="connsiteY6" fmla="*/ 2318005 h 3526319"/>
                <a:gd name="connsiteX7" fmla="*/ 1580879 w 5430649"/>
                <a:gd name="connsiteY7" fmla="*/ 2132947 h 3526319"/>
                <a:gd name="connsiteX8" fmla="*/ 1374050 w 5430649"/>
                <a:gd name="connsiteY8" fmla="*/ 1958776 h 3526319"/>
                <a:gd name="connsiteX9" fmla="*/ 1188993 w 5430649"/>
                <a:gd name="connsiteY9" fmla="*/ 1762833 h 3526319"/>
                <a:gd name="connsiteX10" fmla="*/ 1047479 w 5430649"/>
                <a:gd name="connsiteY10" fmla="*/ 1556005 h 3526319"/>
                <a:gd name="connsiteX11" fmla="*/ 905964 w 5430649"/>
                <a:gd name="connsiteY11" fmla="*/ 1370947 h 3526319"/>
                <a:gd name="connsiteX12" fmla="*/ 753564 w 5430649"/>
                <a:gd name="connsiteY12" fmla="*/ 1207662 h 3526319"/>
                <a:gd name="connsiteX13" fmla="*/ 633822 w 5430649"/>
                <a:gd name="connsiteY13" fmla="*/ 1000833 h 3526319"/>
                <a:gd name="connsiteX14" fmla="*/ 524964 w 5430649"/>
                <a:gd name="connsiteY14" fmla="*/ 837547 h 3526319"/>
                <a:gd name="connsiteX15" fmla="*/ 56879 w 5430649"/>
                <a:gd name="connsiteY15" fmla="*/ 21119 h 3526319"/>
                <a:gd name="connsiteX16" fmla="*/ 67764 w 5430649"/>
                <a:gd name="connsiteY16" fmla="*/ 3493662 h 3526319"/>
                <a:gd name="connsiteX17" fmla="*/ 67764 w 5430649"/>
                <a:gd name="connsiteY17" fmla="*/ 3493662 h 3526319"/>
                <a:gd name="connsiteX18" fmla="*/ 4966336 w 5430649"/>
                <a:gd name="connsiteY18" fmla="*/ 3515433 h 3526319"/>
                <a:gd name="connsiteX19" fmla="*/ 4944564 w 5430649"/>
                <a:gd name="connsiteY19" fmla="*/ 3526319 h 3526319"/>
                <a:gd name="connsiteX0" fmla="*/ 4898571 w 5373770"/>
                <a:gd name="connsiteY0" fmla="*/ 3374571 h 3505200"/>
                <a:gd name="connsiteX1" fmla="*/ 3766457 w 5373770"/>
                <a:gd name="connsiteY1" fmla="*/ 3200400 h 3505200"/>
                <a:gd name="connsiteX2" fmla="*/ 3080657 w 5373770"/>
                <a:gd name="connsiteY2" fmla="*/ 3026228 h 3505200"/>
                <a:gd name="connsiteX3" fmla="*/ 2623457 w 5373770"/>
                <a:gd name="connsiteY3" fmla="*/ 2852057 h 3505200"/>
                <a:gd name="connsiteX4" fmla="*/ 2264228 w 5373770"/>
                <a:gd name="connsiteY4" fmla="*/ 2667000 h 3505200"/>
                <a:gd name="connsiteX5" fmla="*/ 1959428 w 5373770"/>
                <a:gd name="connsiteY5" fmla="*/ 2471057 h 3505200"/>
                <a:gd name="connsiteX6" fmla="*/ 1730828 w 5373770"/>
                <a:gd name="connsiteY6" fmla="*/ 2296886 h 3505200"/>
                <a:gd name="connsiteX7" fmla="*/ 1524000 w 5373770"/>
                <a:gd name="connsiteY7" fmla="*/ 2111828 h 3505200"/>
                <a:gd name="connsiteX8" fmla="*/ 1317171 w 5373770"/>
                <a:gd name="connsiteY8" fmla="*/ 1937657 h 3505200"/>
                <a:gd name="connsiteX9" fmla="*/ 1132114 w 5373770"/>
                <a:gd name="connsiteY9" fmla="*/ 1741714 h 3505200"/>
                <a:gd name="connsiteX10" fmla="*/ 990600 w 5373770"/>
                <a:gd name="connsiteY10" fmla="*/ 1534886 h 3505200"/>
                <a:gd name="connsiteX11" fmla="*/ 849085 w 5373770"/>
                <a:gd name="connsiteY11" fmla="*/ 1349828 h 3505200"/>
                <a:gd name="connsiteX12" fmla="*/ 696685 w 5373770"/>
                <a:gd name="connsiteY12" fmla="*/ 1186543 h 3505200"/>
                <a:gd name="connsiteX13" fmla="*/ 576943 w 5373770"/>
                <a:gd name="connsiteY13" fmla="*/ 979714 h 3505200"/>
                <a:gd name="connsiteX14" fmla="*/ 468085 w 5373770"/>
                <a:gd name="connsiteY14" fmla="*/ 816428 h 3505200"/>
                <a:gd name="connsiteX15" fmla="*/ 0 w 5373770"/>
                <a:gd name="connsiteY15" fmla="*/ 0 h 3505200"/>
                <a:gd name="connsiteX16" fmla="*/ 10885 w 5373770"/>
                <a:gd name="connsiteY16" fmla="*/ 3472543 h 3505200"/>
                <a:gd name="connsiteX17" fmla="*/ 10885 w 5373770"/>
                <a:gd name="connsiteY17" fmla="*/ 3472543 h 3505200"/>
                <a:gd name="connsiteX18" fmla="*/ 4909457 w 5373770"/>
                <a:gd name="connsiteY18" fmla="*/ 3494314 h 3505200"/>
                <a:gd name="connsiteX19" fmla="*/ 4887685 w 5373770"/>
                <a:gd name="connsiteY19" fmla="*/ 3505200 h 3505200"/>
                <a:gd name="connsiteX0" fmla="*/ 4898571 w 4898571"/>
                <a:gd name="connsiteY0" fmla="*/ 3374571 h 3505200"/>
                <a:gd name="connsiteX1" fmla="*/ 3766457 w 4898571"/>
                <a:gd name="connsiteY1" fmla="*/ 3200400 h 3505200"/>
                <a:gd name="connsiteX2" fmla="*/ 3080657 w 4898571"/>
                <a:gd name="connsiteY2" fmla="*/ 3026228 h 3505200"/>
                <a:gd name="connsiteX3" fmla="*/ 2623457 w 4898571"/>
                <a:gd name="connsiteY3" fmla="*/ 2852057 h 3505200"/>
                <a:gd name="connsiteX4" fmla="*/ 2264228 w 4898571"/>
                <a:gd name="connsiteY4" fmla="*/ 2667000 h 3505200"/>
                <a:gd name="connsiteX5" fmla="*/ 1959428 w 4898571"/>
                <a:gd name="connsiteY5" fmla="*/ 2471057 h 3505200"/>
                <a:gd name="connsiteX6" fmla="*/ 1730828 w 4898571"/>
                <a:gd name="connsiteY6" fmla="*/ 2296886 h 3505200"/>
                <a:gd name="connsiteX7" fmla="*/ 1524000 w 4898571"/>
                <a:gd name="connsiteY7" fmla="*/ 2111828 h 3505200"/>
                <a:gd name="connsiteX8" fmla="*/ 1317171 w 4898571"/>
                <a:gd name="connsiteY8" fmla="*/ 1937657 h 3505200"/>
                <a:gd name="connsiteX9" fmla="*/ 1132114 w 4898571"/>
                <a:gd name="connsiteY9" fmla="*/ 1741714 h 3505200"/>
                <a:gd name="connsiteX10" fmla="*/ 990600 w 4898571"/>
                <a:gd name="connsiteY10" fmla="*/ 1534886 h 3505200"/>
                <a:gd name="connsiteX11" fmla="*/ 849085 w 4898571"/>
                <a:gd name="connsiteY11" fmla="*/ 1349828 h 3505200"/>
                <a:gd name="connsiteX12" fmla="*/ 696685 w 4898571"/>
                <a:gd name="connsiteY12" fmla="*/ 1186543 h 3505200"/>
                <a:gd name="connsiteX13" fmla="*/ 576943 w 4898571"/>
                <a:gd name="connsiteY13" fmla="*/ 979714 h 3505200"/>
                <a:gd name="connsiteX14" fmla="*/ 468085 w 4898571"/>
                <a:gd name="connsiteY14" fmla="*/ 816428 h 3505200"/>
                <a:gd name="connsiteX15" fmla="*/ 0 w 4898571"/>
                <a:gd name="connsiteY15" fmla="*/ 0 h 3505200"/>
                <a:gd name="connsiteX16" fmla="*/ 10885 w 4898571"/>
                <a:gd name="connsiteY16" fmla="*/ 3472543 h 3505200"/>
                <a:gd name="connsiteX17" fmla="*/ 10885 w 4898571"/>
                <a:gd name="connsiteY17" fmla="*/ 3472543 h 3505200"/>
                <a:gd name="connsiteX18" fmla="*/ 4887685 w 4898571"/>
                <a:gd name="connsiteY18" fmla="*/ 3505200 h 3505200"/>
                <a:gd name="connsiteX0" fmla="*/ 4898571 w 4936891"/>
                <a:gd name="connsiteY0" fmla="*/ 3374571 h 3477829"/>
                <a:gd name="connsiteX1" fmla="*/ 3766457 w 4936891"/>
                <a:gd name="connsiteY1" fmla="*/ 3200400 h 3477829"/>
                <a:gd name="connsiteX2" fmla="*/ 3080657 w 4936891"/>
                <a:gd name="connsiteY2" fmla="*/ 3026228 h 3477829"/>
                <a:gd name="connsiteX3" fmla="*/ 2623457 w 4936891"/>
                <a:gd name="connsiteY3" fmla="*/ 2852057 h 3477829"/>
                <a:gd name="connsiteX4" fmla="*/ 2264228 w 4936891"/>
                <a:gd name="connsiteY4" fmla="*/ 2667000 h 3477829"/>
                <a:gd name="connsiteX5" fmla="*/ 1959428 w 4936891"/>
                <a:gd name="connsiteY5" fmla="*/ 2471057 h 3477829"/>
                <a:gd name="connsiteX6" fmla="*/ 1730828 w 4936891"/>
                <a:gd name="connsiteY6" fmla="*/ 2296886 h 3477829"/>
                <a:gd name="connsiteX7" fmla="*/ 1524000 w 4936891"/>
                <a:gd name="connsiteY7" fmla="*/ 2111828 h 3477829"/>
                <a:gd name="connsiteX8" fmla="*/ 1317171 w 4936891"/>
                <a:gd name="connsiteY8" fmla="*/ 1937657 h 3477829"/>
                <a:gd name="connsiteX9" fmla="*/ 1132114 w 4936891"/>
                <a:gd name="connsiteY9" fmla="*/ 1741714 h 3477829"/>
                <a:gd name="connsiteX10" fmla="*/ 990600 w 4936891"/>
                <a:gd name="connsiteY10" fmla="*/ 1534886 h 3477829"/>
                <a:gd name="connsiteX11" fmla="*/ 849085 w 4936891"/>
                <a:gd name="connsiteY11" fmla="*/ 1349828 h 3477829"/>
                <a:gd name="connsiteX12" fmla="*/ 696685 w 4936891"/>
                <a:gd name="connsiteY12" fmla="*/ 1186543 h 3477829"/>
                <a:gd name="connsiteX13" fmla="*/ 576943 w 4936891"/>
                <a:gd name="connsiteY13" fmla="*/ 979714 h 3477829"/>
                <a:gd name="connsiteX14" fmla="*/ 468085 w 4936891"/>
                <a:gd name="connsiteY14" fmla="*/ 816428 h 3477829"/>
                <a:gd name="connsiteX15" fmla="*/ 0 w 4936891"/>
                <a:gd name="connsiteY15" fmla="*/ 0 h 3477829"/>
                <a:gd name="connsiteX16" fmla="*/ 10885 w 4936891"/>
                <a:gd name="connsiteY16" fmla="*/ 3472543 h 3477829"/>
                <a:gd name="connsiteX17" fmla="*/ 10885 w 4936891"/>
                <a:gd name="connsiteY17" fmla="*/ 3472543 h 3477829"/>
                <a:gd name="connsiteX18" fmla="*/ 4936891 w 4936891"/>
                <a:gd name="connsiteY18" fmla="*/ 3477829 h 3477829"/>
                <a:gd name="connsiteX0" fmla="*/ 4927274 w 4936891"/>
                <a:gd name="connsiteY0" fmla="*/ 3382391 h 3477829"/>
                <a:gd name="connsiteX1" fmla="*/ 3766457 w 4936891"/>
                <a:gd name="connsiteY1" fmla="*/ 3200400 h 3477829"/>
                <a:gd name="connsiteX2" fmla="*/ 3080657 w 4936891"/>
                <a:gd name="connsiteY2" fmla="*/ 3026228 h 3477829"/>
                <a:gd name="connsiteX3" fmla="*/ 2623457 w 4936891"/>
                <a:gd name="connsiteY3" fmla="*/ 2852057 h 3477829"/>
                <a:gd name="connsiteX4" fmla="*/ 2264228 w 4936891"/>
                <a:gd name="connsiteY4" fmla="*/ 2667000 h 3477829"/>
                <a:gd name="connsiteX5" fmla="*/ 1959428 w 4936891"/>
                <a:gd name="connsiteY5" fmla="*/ 2471057 h 3477829"/>
                <a:gd name="connsiteX6" fmla="*/ 1730828 w 4936891"/>
                <a:gd name="connsiteY6" fmla="*/ 2296886 h 3477829"/>
                <a:gd name="connsiteX7" fmla="*/ 1524000 w 4936891"/>
                <a:gd name="connsiteY7" fmla="*/ 2111828 h 3477829"/>
                <a:gd name="connsiteX8" fmla="*/ 1317171 w 4936891"/>
                <a:gd name="connsiteY8" fmla="*/ 1937657 h 3477829"/>
                <a:gd name="connsiteX9" fmla="*/ 1132114 w 4936891"/>
                <a:gd name="connsiteY9" fmla="*/ 1741714 h 3477829"/>
                <a:gd name="connsiteX10" fmla="*/ 990600 w 4936891"/>
                <a:gd name="connsiteY10" fmla="*/ 1534886 h 3477829"/>
                <a:gd name="connsiteX11" fmla="*/ 849085 w 4936891"/>
                <a:gd name="connsiteY11" fmla="*/ 1349828 h 3477829"/>
                <a:gd name="connsiteX12" fmla="*/ 696685 w 4936891"/>
                <a:gd name="connsiteY12" fmla="*/ 1186543 h 3477829"/>
                <a:gd name="connsiteX13" fmla="*/ 576943 w 4936891"/>
                <a:gd name="connsiteY13" fmla="*/ 979714 h 3477829"/>
                <a:gd name="connsiteX14" fmla="*/ 468085 w 4936891"/>
                <a:gd name="connsiteY14" fmla="*/ 816428 h 3477829"/>
                <a:gd name="connsiteX15" fmla="*/ 0 w 4936891"/>
                <a:gd name="connsiteY15" fmla="*/ 0 h 3477829"/>
                <a:gd name="connsiteX16" fmla="*/ 10885 w 4936891"/>
                <a:gd name="connsiteY16" fmla="*/ 3472543 h 3477829"/>
                <a:gd name="connsiteX17" fmla="*/ 10885 w 4936891"/>
                <a:gd name="connsiteY17" fmla="*/ 3472543 h 3477829"/>
                <a:gd name="connsiteX18" fmla="*/ 4936891 w 4936891"/>
                <a:gd name="connsiteY18" fmla="*/ 3477829 h 3477829"/>
                <a:gd name="connsiteX0" fmla="*/ 4927274 w 4927274"/>
                <a:gd name="connsiteY0" fmla="*/ 3382391 h 3575583"/>
                <a:gd name="connsiteX1" fmla="*/ 3766457 w 4927274"/>
                <a:gd name="connsiteY1" fmla="*/ 3200400 h 3575583"/>
                <a:gd name="connsiteX2" fmla="*/ 3080657 w 4927274"/>
                <a:gd name="connsiteY2" fmla="*/ 3026228 h 3575583"/>
                <a:gd name="connsiteX3" fmla="*/ 2623457 w 4927274"/>
                <a:gd name="connsiteY3" fmla="*/ 2852057 h 3575583"/>
                <a:gd name="connsiteX4" fmla="*/ 2264228 w 4927274"/>
                <a:gd name="connsiteY4" fmla="*/ 2667000 h 3575583"/>
                <a:gd name="connsiteX5" fmla="*/ 1959428 w 4927274"/>
                <a:gd name="connsiteY5" fmla="*/ 2471057 h 3575583"/>
                <a:gd name="connsiteX6" fmla="*/ 1730828 w 4927274"/>
                <a:gd name="connsiteY6" fmla="*/ 2296886 h 3575583"/>
                <a:gd name="connsiteX7" fmla="*/ 1524000 w 4927274"/>
                <a:gd name="connsiteY7" fmla="*/ 2111828 h 3575583"/>
                <a:gd name="connsiteX8" fmla="*/ 1317171 w 4927274"/>
                <a:gd name="connsiteY8" fmla="*/ 1937657 h 3575583"/>
                <a:gd name="connsiteX9" fmla="*/ 1132114 w 4927274"/>
                <a:gd name="connsiteY9" fmla="*/ 1741714 h 3575583"/>
                <a:gd name="connsiteX10" fmla="*/ 990600 w 4927274"/>
                <a:gd name="connsiteY10" fmla="*/ 1534886 h 3575583"/>
                <a:gd name="connsiteX11" fmla="*/ 849085 w 4927274"/>
                <a:gd name="connsiteY11" fmla="*/ 1349828 h 3575583"/>
                <a:gd name="connsiteX12" fmla="*/ 696685 w 4927274"/>
                <a:gd name="connsiteY12" fmla="*/ 1186543 h 3575583"/>
                <a:gd name="connsiteX13" fmla="*/ 576943 w 4927274"/>
                <a:gd name="connsiteY13" fmla="*/ 979714 h 3575583"/>
                <a:gd name="connsiteX14" fmla="*/ 468085 w 4927274"/>
                <a:gd name="connsiteY14" fmla="*/ 816428 h 3575583"/>
                <a:gd name="connsiteX15" fmla="*/ 0 w 4927274"/>
                <a:gd name="connsiteY15" fmla="*/ 0 h 3575583"/>
                <a:gd name="connsiteX16" fmla="*/ 10885 w 4927274"/>
                <a:gd name="connsiteY16" fmla="*/ 3472543 h 3575583"/>
                <a:gd name="connsiteX17" fmla="*/ 10885 w 4927274"/>
                <a:gd name="connsiteY17" fmla="*/ 3472543 h 3575583"/>
                <a:gd name="connsiteX18" fmla="*/ 4842581 w 4927274"/>
                <a:gd name="connsiteY18" fmla="*/ 3575583 h 3575583"/>
                <a:gd name="connsiteX0" fmla="*/ 4927274 w 4927274"/>
                <a:gd name="connsiteY0" fmla="*/ 3382391 h 3575583"/>
                <a:gd name="connsiteX1" fmla="*/ 3766457 w 4927274"/>
                <a:gd name="connsiteY1" fmla="*/ 3200400 h 3575583"/>
                <a:gd name="connsiteX2" fmla="*/ 3080657 w 4927274"/>
                <a:gd name="connsiteY2" fmla="*/ 3026228 h 3575583"/>
                <a:gd name="connsiteX3" fmla="*/ 2623457 w 4927274"/>
                <a:gd name="connsiteY3" fmla="*/ 2852057 h 3575583"/>
                <a:gd name="connsiteX4" fmla="*/ 2264228 w 4927274"/>
                <a:gd name="connsiteY4" fmla="*/ 2667000 h 3575583"/>
                <a:gd name="connsiteX5" fmla="*/ 1959428 w 4927274"/>
                <a:gd name="connsiteY5" fmla="*/ 2471057 h 3575583"/>
                <a:gd name="connsiteX6" fmla="*/ 1730828 w 4927274"/>
                <a:gd name="connsiteY6" fmla="*/ 2296886 h 3575583"/>
                <a:gd name="connsiteX7" fmla="*/ 1524000 w 4927274"/>
                <a:gd name="connsiteY7" fmla="*/ 2111828 h 3575583"/>
                <a:gd name="connsiteX8" fmla="*/ 1317171 w 4927274"/>
                <a:gd name="connsiteY8" fmla="*/ 1937657 h 3575583"/>
                <a:gd name="connsiteX9" fmla="*/ 1132114 w 4927274"/>
                <a:gd name="connsiteY9" fmla="*/ 1741714 h 3575583"/>
                <a:gd name="connsiteX10" fmla="*/ 990600 w 4927274"/>
                <a:gd name="connsiteY10" fmla="*/ 1534886 h 3575583"/>
                <a:gd name="connsiteX11" fmla="*/ 849085 w 4927274"/>
                <a:gd name="connsiteY11" fmla="*/ 1349828 h 3575583"/>
                <a:gd name="connsiteX12" fmla="*/ 696685 w 4927274"/>
                <a:gd name="connsiteY12" fmla="*/ 1186543 h 3575583"/>
                <a:gd name="connsiteX13" fmla="*/ 576943 w 4927274"/>
                <a:gd name="connsiteY13" fmla="*/ 979714 h 3575583"/>
                <a:gd name="connsiteX14" fmla="*/ 468085 w 4927274"/>
                <a:gd name="connsiteY14" fmla="*/ 816428 h 3575583"/>
                <a:gd name="connsiteX15" fmla="*/ 0 w 4927274"/>
                <a:gd name="connsiteY15" fmla="*/ 0 h 3575583"/>
                <a:gd name="connsiteX16" fmla="*/ 10885 w 4927274"/>
                <a:gd name="connsiteY16" fmla="*/ 3472543 h 3575583"/>
                <a:gd name="connsiteX17" fmla="*/ 10885 w 4927274"/>
                <a:gd name="connsiteY17" fmla="*/ 3472543 h 3575583"/>
                <a:gd name="connsiteX18" fmla="*/ 4842581 w 4927274"/>
                <a:gd name="connsiteY18" fmla="*/ 3575583 h 3575583"/>
                <a:gd name="connsiteX19" fmla="*/ 4927274 w 4927274"/>
                <a:gd name="connsiteY19" fmla="*/ 3382391 h 3575583"/>
                <a:gd name="connsiteX0" fmla="*/ 4927274 w 4932790"/>
                <a:gd name="connsiteY0" fmla="*/ 3382391 h 3473920"/>
                <a:gd name="connsiteX1" fmla="*/ 3766457 w 4932790"/>
                <a:gd name="connsiteY1" fmla="*/ 3200400 h 3473920"/>
                <a:gd name="connsiteX2" fmla="*/ 3080657 w 4932790"/>
                <a:gd name="connsiteY2" fmla="*/ 3026228 h 3473920"/>
                <a:gd name="connsiteX3" fmla="*/ 2623457 w 4932790"/>
                <a:gd name="connsiteY3" fmla="*/ 2852057 h 3473920"/>
                <a:gd name="connsiteX4" fmla="*/ 2264228 w 4932790"/>
                <a:gd name="connsiteY4" fmla="*/ 2667000 h 3473920"/>
                <a:gd name="connsiteX5" fmla="*/ 1959428 w 4932790"/>
                <a:gd name="connsiteY5" fmla="*/ 2471057 h 3473920"/>
                <a:gd name="connsiteX6" fmla="*/ 1730828 w 4932790"/>
                <a:gd name="connsiteY6" fmla="*/ 2296886 h 3473920"/>
                <a:gd name="connsiteX7" fmla="*/ 1524000 w 4932790"/>
                <a:gd name="connsiteY7" fmla="*/ 2111828 h 3473920"/>
                <a:gd name="connsiteX8" fmla="*/ 1317171 w 4932790"/>
                <a:gd name="connsiteY8" fmla="*/ 1937657 h 3473920"/>
                <a:gd name="connsiteX9" fmla="*/ 1132114 w 4932790"/>
                <a:gd name="connsiteY9" fmla="*/ 1741714 h 3473920"/>
                <a:gd name="connsiteX10" fmla="*/ 990600 w 4932790"/>
                <a:gd name="connsiteY10" fmla="*/ 1534886 h 3473920"/>
                <a:gd name="connsiteX11" fmla="*/ 849085 w 4932790"/>
                <a:gd name="connsiteY11" fmla="*/ 1349828 h 3473920"/>
                <a:gd name="connsiteX12" fmla="*/ 696685 w 4932790"/>
                <a:gd name="connsiteY12" fmla="*/ 1186543 h 3473920"/>
                <a:gd name="connsiteX13" fmla="*/ 576943 w 4932790"/>
                <a:gd name="connsiteY13" fmla="*/ 979714 h 3473920"/>
                <a:gd name="connsiteX14" fmla="*/ 468085 w 4932790"/>
                <a:gd name="connsiteY14" fmla="*/ 816428 h 3473920"/>
                <a:gd name="connsiteX15" fmla="*/ 0 w 4932790"/>
                <a:gd name="connsiteY15" fmla="*/ 0 h 3473920"/>
                <a:gd name="connsiteX16" fmla="*/ 10885 w 4932790"/>
                <a:gd name="connsiteY16" fmla="*/ 3472543 h 3473920"/>
                <a:gd name="connsiteX17" fmla="*/ 10885 w 4932790"/>
                <a:gd name="connsiteY17" fmla="*/ 3472543 h 3473920"/>
                <a:gd name="connsiteX18" fmla="*/ 4932790 w 4932790"/>
                <a:gd name="connsiteY18" fmla="*/ 3473920 h 3473920"/>
                <a:gd name="connsiteX19" fmla="*/ 4927274 w 4932790"/>
                <a:gd name="connsiteY19" fmla="*/ 3382391 h 3473920"/>
                <a:gd name="connsiteX0" fmla="*/ 4935475 w 4935475"/>
                <a:gd name="connsiteY0" fmla="*/ 3374570 h 3473920"/>
                <a:gd name="connsiteX1" fmla="*/ 3766457 w 4935475"/>
                <a:gd name="connsiteY1" fmla="*/ 3200400 h 3473920"/>
                <a:gd name="connsiteX2" fmla="*/ 3080657 w 4935475"/>
                <a:gd name="connsiteY2" fmla="*/ 3026228 h 3473920"/>
                <a:gd name="connsiteX3" fmla="*/ 2623457 w 4935475"/>
                <a:gd name="connsiteY3" fmla="*/ 2852057 h 3473920"/>
                <a:gd name="connsiteX4" fmla="*/ 2264228 w 4935475"/>
                <a:gd name="connsiteY4" fmla="*/ 2667000 h 3473920"/>
                <a:gd name="connsiteX5" fmla="*/ 1959428 w 4935475"/>
                <a:gd name="connsiteY5" fmla="*/ 2471057 h 3473920"/>
                <a:gd name="connsiteX6" fmla="*/ 1730828 w 4935475"/>
                <a:gd name="connsiteY6" fmla="*/ 2296886 h 3473920"/>
                <a:gd name="connsiteX7" fmla="*/ 1524000 w 4935475"/>
                <a:gd name="connsiteY7" fmla="*/ 2111828 h 3473920"/>
                <a:gd name="connsiteX8" fmla="*/ 1317171 w 4935475"/>
                <a:gd name="connsiteY8" fmla="*/ 1937657 h 3473920"/>
                <a:gd name="connsiteX9" fmla="*/ 1132114 w 4935475"/>
                <a:gd name="connsiteY9" fmla="*/ 1741714 h 3473920"/>
                <a:gd name="connsiteX10" fmla="*/ 990600 w 4935475"/>
                <a:gd name="connsiteY10" fmla="*/ 1534886 h 3473920"/>
                <a:gd name="connsiteX11" fmla="*/ 849085 w 4935475"/>
                <a:gd name="connsiteY11" fmla="*/ 1349828 h 3473920"/>
                <a:gd name="connsiteX12" fmla="*/ 696685 w 4935475"/>
                <a:gd name="connsiteY12" fmla="*/ 1186543 h 3473920"/>
                <a:gd name="connsiteX13" fmla="*/ 576943 w 4935475"/>
                <a:gd name="connsiteY13" fmla="*/ 979714 h 3473920"/>
                <a:gd name="connsiteX14" fmla="*/ 468085 w 4935475"/>
                <a:gd name="connsiteY14" fmla="*/ 816428 h 3473920"/>
                <a:gd name="connsiteX15" fmla="*/ 0 w 4935475"/>
                <a:gd name="connsiteY15" fmla="*/ 0 h 3473920"/>
                <a:gd name="connsiteX16" fmla="*/ 10885 w 4935475"/>
                <a:gd name="connsiteY16" fmla="*/ 3472543 h 3473920"/>
                <a:gd name="connsiteX17" fmla="*/ 10885 w 4935475"/>
                <a:gd name="connsiteY17" fmla="*/ 3472543 h 3473920"/>
                <a:gd name="connsiteX18" fmla="*/ 4932790 w 4935475"/>
                <a:gd name="connsiteY18" fmla="*/ 3473920 h 3473920"/>
                <a:gd name="connsiteX19" fmla="*/ 4935475 w 4935475"/>
                <a:gd name="connsiteY19" fmla="*/ 3374570 h 3473920"/>
                <a:gd name="connsiteX0" fmla="*/ 4927274 w 4932790"/>
                <a:gd name="connsiteY0" fmla="*/ 3374570 h 3473920"/>
                <a:gd name="connsiteX1" fmla="*/ 3766457 w 4932790"/>
                <a:gd name="connsiteY1" fmla="*/ 3200400 h 3473920"/>
                <a:gd name="connsiteX2" fmla="*/ 3080657 w 4932790"/>
                <a:gd name="connsiteY2" fmla="*/ 3026228 h 3473920"/>
                <a:gd name="connsiteX3" fmla="*/ 2623457 w 4932790"/>
                <a:gd name="connsiteY3" fmla="*/ 2852057 h 3473920"/>
                <a:gd name="connsiteX4" fmla="*/ 2264228 w 4932790"/>
                <a:gd name="connsiteY4" fmla="*/ 2667000 h 3473920"/>
                <a:gd name="connsiteX5" fmla="*/ 1959428 w 4932790"/>
                <a:gd name="connsiteY5" fmla="*/ 2471057 h 3473920"/>
                <a:gd name="connsiteX6" fmla="*/ 1730828 w 4932790"/>
                <a:gd name="connsiteY6" fmla="*/ 2296886 h 3473920"/>
                <a:gd name="connsiteX7" fmla="*/ 1524000 w 4932790"/>
                <a:gd name="connsiteY7" fmla="*/ 2111828 h 3473920"/>
                <a:gd name="connsiteX8" fmla="*/ 1317171 w 4932790"/>
                <a:gd name="connsiteY8" fmla="*/ 1937657 h 3473920"/>
                <a:gd name="connsiteX9" fmla="*/ 1132114 w 4932790"/>
                <a:gd name="connsiteY9" fmla="*/ 1741714 h 3473920"/>
                <a:gd name="connsiteX10" fmla="*/ 990600 w 4932790"/>
                <a:gd name="connsiteY10" fmla="*/ 1534886 h 3473920"/>
                <a:gd name="connsiteX11" fmla="*/ 849085 w 4932790"/>
                <a:gd name="connsiteY11" fmla="*/ 1349828 h 3473920"/>
                <a:gd name="connsiteX12" fmla="*/ 696685 w 4932790"/>
                <a:gd name="connsiteY12" fmla="*/ 1186543 h 3473920"/>
                <a:gd name="connsiteX13" fmla="*/ 576943 w 4932790"/>
                <a:gd name="connsiteY13" fmla="*/ 979714 h 3473920"/>
                <a:gd name="connsiteX14" fmla="*/ 468085 w 4932790"/>
                <a:gd name="connsiteY14" fmla="*/ 816428 h 3473920"/>
                <a:gd name="connsiteX15" fmla="*/ 0 w 4932790"/>
                <a:gd name="connsiteY15" fmla="*/ 0 h 3473920"/>
                <a:gd name="connsiteX16" fmla="*/ 10885 w 4932790"/>
                <a:gd name="connsiteY16" fmla="*/ 3472543 h 3473920"/>
                <a:gd name="connsiteX17" fmla="*/ 10885 w 4932790"/>
                <a:gd name="connsiteY17" fmla="*/ 3472543 h 3473920"/>
                <a:gd name="connsiteX18" fmla="*/ 4932790 w 4932790"/>
                <a:gd name="connsiteY18" fmla="*/ 3473920 h 3473920"/>
                <a:gd name="connsiteX19" fmla="*/ 4927274 w 4932790"/>
                <a:gd name="connsiteY19" fmla="*/ 3374570 h 3473920"/>
                <a:gd name="connsiteX0" fmla="*/ 4927274 w 4932790"/>
                <a:gd name="connsiteY0" fmla="*/ 3374570 h 3473920"/>
                <a:gd name="connsiteX1" fmla="*/ 3766457 w 4932790"/>
                <a:gd name="connsiteY1" fmla="*/ 3200400 h 3473920"/>
                <a:gd name="connsiteX2" fmla="*/ 3080657 w 4932790"/>
                <a:gd name="connsiteY2" fmla="*/ 3026228 h 3473920"/>
                <a:gd name="connsiteX3" fmla="*/ 2623457 w 4932790"/>
                <a:gd name="connsiteY3" fmla="*/ 2852057 h 3473920"/>
                <a:gd name="connsiteX4" fmla="*/ 2264228 w 4932790"/>
                <a:gd name="connsiteY4" fmla="*/ 2667000 h 3473920"/>
                <a:gd name="connsiteX5" fmla="*/ 1959428 w 4932790"/>
                <a:gd name="connsiteY5" fmla="*/ 2471057 h 3473920"/>
                <a:gd name="connsiteX6" fmla="*/ 1730828 w 4932790"/>
                <a:gd name="connsiteY6" fmla="*/ 2296886 h 3473920"/>
                <a:gd name="connsiteX7" fmla="*/ 1524000 w 4932790"/>
                <a:gd name="connsiteY7" fmla="*/ 2111828 h 3473920"/>
                <a:gd name="connsiteX8" fmla="*/ 1317171 w 4932790"/>
                <a:gd name="connsiteY8" fmla="*/ 1937657 h 3473920"/>
                <a:gd name="connsiteX9" fmla="*/ 1132114 w 4932790"/>
                <a:gd name="connsiteY9" fmla="*/ 1741714 h 3473920"/>
                <a:gd name="connsiteX10" fmla="*/ 990600 w 4932790"/>
                <a:gd name="connsiteY10" fmla="*/ 1534886 h 3473920"/>
                <a:gd name="connsiteX11" fmla="*/ 849085 w 4932790"/>
                <a:gd name="connsiteY11" fmla="*/ 1349828 h 3473920"/>
                <a:gd name="connsiteX12" fmla="*/ 696685 w 4932790"/>
                <a:gd name="connsiteY12" fmla="*/ 1186543 h 3473920"/>
                <a:gd name="connsiteX13" fmla="*/ 576943 w 4932790"/>
                <a:gd name="connsiteY13" fmla="*/ 979714 h 3473920"/>
                <a:gd name="connsiteX14" fmla="*/ 468085 w 4932790"/>
                <a:gd name="connsiteY14" fmla="*/ 816428 h 3473920"/>
                <a:gd name="connsiteX15" fmla="*/ 0 w 4932790"/>
                <a:gd name="connsiteY15" fmla="*/ 0 h 3473920"/>
                <a:gd name="connsiteX16" fmla="*/ 10885 w 4932790"/>
                <a:gd name="connsiteY16" fmla="*/ 3472543 h 3473920"/>
                <a:gd name="connsiteX17" fmla="*/ 10885 w 4932790"/>
                <a:gd name="connsiteY17" fmla="*/ 3472543 h 3473920"/>
                <a:gd name="connsiteX18" fmla="*/ 4932790 w 4932790"/>
                <a:gd name="connsiteY18" fmla="*/ 3473920 h 3473920"/>
                <a:gd name="connsiteX19" fmla="*/ 4927274 w 4932790"/>
                <a:gd name="connsiteY19" fmla="*/ 3374570 h 3473920"/>
                <a:gd name="connsiteX0" fmla="*/ 4927274 w 4932790"/>
                <a:gd name="connsiteY0" fmla="*/ 3374570 h 3473920"/>
                <a:gd name="connsiteX1" fmla="*/ 3762357 w 4932790"/>
                <a:gd name="connsiteY1" fmla="*/ 3223861 h 3473920"/>
                <a:gd name="connsiteX2" fmla="*/ 3080657 w 4932790"/>
                <a:gd name="connsiteY2" fmla="*/ 3026228 h 3473920"/>
                <a:gd name="connsiteX3" fmla="*/ 2623457 w 4932790"/>
                <a:gd name="connsiteY3" fmla="*/ 2852057 h 3473920"/>
                <a:gd name="connsiteX4" fmla="*/ 2264228 w 4932790"/>
                <a:gd name="connsiteY4" fmla="*/ 2667000 h 3473920"/>
                <a:gd name="connsiteX5" fmla="*/ 1959428 w 4932790"/>
                <a:gd name="connsiteY5" fmla="*/ 2471057 h 3473920"/>
                <a:gd name="connsiteX6" fmla="*/ 1730828 w 4932790"/>
                <a:gd name="connsiteY6" fmla="*/ 2296886 h 3473920"/>
                <a:gd name="connsiteX7" fmla="*/ 1524000 w 4932790"/>
                <a:gd name="connsiteY7" fmla="*/ 2111828 h 3473920"/>
                <a:gd name="connsiteX8" fmla="*/ 1317171 w 4932790"/>
                <a:gd name="connsiteY8" fmla="*/ 1937657 h 3473920"/>
                <a:gd name="connsiteX9" fmla="*/ 1132114 w 4932790"/>
                <a:gd name="connsiteY9" fmla="*/ 1741714 h 3473920"/>
                <a:gd name="connsiteX10" fmla="*/ 990600 w 4932790"/>
                <a:gd name="connsiteY10" fmla="*/ 1534886 h 3473920"/>
                <a:gd name="connsiteX11" fmla="*/ 849085 w 4932790"/>
                <a:gd name="connsiteY11" fmla="*/ 1349828 h 3473920"/>
                <a:gd name="connsiteX12" fmla="*/ 696685 w 4932790"/>
                <a:gd name="connsiteY12" fmla="*/ 1186543 h 3473920"/>
                <a:gd name="connsiteX13" fmla="*/ 576943 w 4932790"/>
                <a:gd name="connsiteY13" fmla="*/ 979714 h 3473920"/>
                <a:gd name="connsiteX14" fmla="*/ 468085 w 4932790"/>
                <a:gd name="connsiteY14" fmla="*/ 816428 h 3473920"/>
                <a:gd name="connsiteX15" fmla="*/ 0 w 4932790"/>
                <a:gd name="connsiteY15" fmla="*/ 0 h 3473920"/>
                <a:gd name="connsiteX16" fmla="*/ 10885 w 4932790"/>
                <a:gd name="connsiteY16" fmla="*/ 3472543 h 3473920"/>
                <a:gd name="connsiteX17" fmla="*/ 10885 w 4932790"/>
                <a:gd name="connsiteY17" fmla="*/ 3472543 h 3473920"/>
                <a:gd name="connsiteX18" fmla="*/ 4932790 w 4932790"/>
                <a:gd name="connsiteY18" fmla="*/ 3473920 h 3473920"/>
                <a:gd name="connsiteX19" fmla="*/ 4927274 w 4932790"/>
                <a:gd name="connsiteY19" fmla="*/ 3374570 h 3473920"/>
                <a:gd name="connsiteX0" fmla="*/ 4927274 w 4932790"/>
                <a:gd name="connsiteY0" fmla="*/ 3374570 h 3473920"/>
                <a:gd name="connsiteX1" fmla="*/ 3770558 w 4932790"/>
                <a:gd name="connsiteY1" fmla="*/ 3216041 h 3473920"/>
                <a:gd name="connsiteX2" fmla="*/ 3080657 w 4932790"/>
                <a:gd name="connsiteY2" fmla="*/ 3026228 h 3473920"/>
                <a:gd name="connsiteX3" fmla="*/ 2623457 w 4932790"/>
                <a:gd name="connsiteY3" fmla="*/ 2852057 h 3473920"/>
                <a:gd name="connsiteX4" fmla="*/ 2264228 w 4932790"/>
                <a:gd name="connsiteY4" fmla="*/ 2667000 h 3473920"/>
                <a:gd name="connsiteX5" fmla="*/ 1959428 w 4932790"/>
                <a:gd name="connsiteY5" fmla="*/ 2471057 h 3473920"/>
                <a:gd name="connsiteX6" fmla="*/ 1730828 w 4932790"/>
                <a:gd name="connsiteY6" fmla="*/ 2296886 h 3473920"/>
                <a:gd name="connsiteX7" fmla="*/ 1524000 w 4932790"/>
                <a:gd name="connsiteY7" fmla="*/ 2111828 h 3473920"/>
                <a:gd name="connsiteX8" fmla="*/ 1317171 w 4932790"/>
                <a:gd name="connsiteY8" fmla="*/ 1937657 h 3473920"/>
                <a:gd name="connsiteX9" fmla="*/ 1132114 w 4932790"/>
                <a:gd name="connsiteY9" fmla="*/ 1741714 h 3473920"/>
                <a:gd name="connsiteX10" fmla="*/ 990600 w 4932790"/>
                <a:gd name="connsiteY10" fmla="*/ 1534886 h 3473920"/>
                <a:gd name="connsiteX11" fmla="*/ 849085 w 4932790"/>
                <a:gd name="connsiteY11" fmla="*/ 1349828 h 3473920"/>
                <a:gd name="connsiteX12" fmla="*/ 696685 w 4932790"/>
                <a:gd name="connsiteY12" fmla="*/ 1186543 h 3473920"/>
                <a:gd name="connsiteX13" fmla="*/ 576943 w 4932790"/>
                <a:gd name="connsiteY13" fmla="*/ 979714 h 3473920"/>
                <a:gd name="connsiteX14" fmla="*/ 468085 w 4932790"/>
                <a:gd name="connsiteY14" fmla="*/ 816428 h 3473920"/>
                <a:gd name="connsiteX15" fmla="*/ 0 w 4932790"/>
                <a:gd name="connsiteY15" fmla="*/ 0 h 3473920"/>
                <a:gd name="connsiteX16" fmla="*/ 10885 w 4932790"/>
                <a:gd name="connsiteY16" fmla="*/ 3472543 h 3473920"/>
                <a:gd name="connsiteX17" fmla="*/ 10885 w 4932790"/>
                <a:gd name="connsiteY17" fmla="*/ 3472543 h 3473920"/>
                <a:gd name="connsiteX18" fmla="*/ 4932790 w 4932790"/>
                <a:gd name="connsiteY18" fmla="*/ 3473920 h 3473920"/>
                <a:gd name="connsiteX19" fmla="*/ 4927274 w 4932790"/>
                <a:gd name="connsiteY19" fmla="*/ 3374570 h 3473920"/>
                <a:gd name="connsiteX0" fmla="*/ 4927274 w 4932790"/>
                <a:gd name="connsiteY0" fmla="*/ 3374570 h 3473920"/>
                <a:gd name="connsiteX1" fmla="*/ 3766457 w 4932790"/>
                <a:gd name="connsiteY1" fmla="*/ 3208221 h 3473920"/>
                <a:gd name="connsiteX2" fmla="*/ 3080657 w 4932790"/>
                <a:gd name="connsiteY2" fmla="*/ 3026228 h 3473920"/>
                <a:gd name="connsiteX3" fmla="*/ 2623457 w 4932790"/>
                <a:gd name="connsiteY3" fmla="*/ 2852057 h 3473920"/>
                <a:gd name="connsiteX4" fmla="*/ 2264228 w 4932790"/>
                <a:gd name="connsiteY4" fmla="*/ 2667000 h 3473920"/>
                <a:gd name="connsiteX5" fmla="*/ 1959428 w 4932790"/>
                <a:gd name="connsiteY5" fmla="*/ 2471057 h 3473920"/>
                <a:gd name="connsiteX6" fmla="*/ 1730828 w 4932790"/>
                <a:gd name="connsiteY6" fmla="*/ 2296886 h 3473920"/>
                <a:gd name="connsiteX7" fmla="*/ 1524000 w 4932790"/>
                <a:gd name="connsiteY7" fmla="*/ 2111828 h 3473920"/>
                <a:gd name="connsiteX8" fmla="*/ 1317171 w 4932790"/>
                <a:gd name="connsiteY8" fmla="*/ 1937657 h 3473920"/>
                <a:gd name="connsiteX9" fmla="*/ 1132114 w 4932790"/>
                <a:gd name="connsiteY9" fmla="*/ 1741714 h 3473920"/>
                <a:gd name="connsiteX10" fmla="*/ 990600 w 4932790"/>
                <a:gd name="connsiteY10" fmla="*/ 1534886 h 3473920"/>
                <a:gd name="connsiteX11" fmla="*/ 849085 w 4932790"/>
                <a:gd name="connsiteY11" fmla="*/ 1349828 h 3473920"/>
                <a:gd name="connsiteX12" fmla="*/ 696685 w 4932790"/>
                <a:gd name="connsiteY12" fmla="*/ 1186543 h 3473920"/>
                <a:gd name="connsiteX13" fmla="*/ 576943 w 4932790"/>
                <a:gd name="connsiteY13" fmla="*/ 979714 h 3473920"/>
                <a:gd name="connsiteX14" fmla="*/ 468085 w 4932790"/>
                <a:gd name="connsiteY14" fmla="*/ 816428 h 3473920"/>
                <a:gd name="connsiteX15" fmla="*/ 0 w 4932790"/>
                <a:gd name="connsiteY15" fmla="*/ 0 h 3473920"/>
                <a:gd name="connsiteX16" fmla="*/ 10885 w 4932790"/>
                <a:gd name="connsiteY16" fmla="*/ 3472543 h 3473920"/>
                <a:gd name="connsiteX17" fmla="*/ 10885 w 4932790"/>
                <a:gd name="connsiteY17" fmla="*/ 3472543 h 3473920"/>
                <a:gd name="connsiteX18" fmla="*/ 4932790 w 4932790"/>
                <a:gd name="connsiteY18" fmla="*/ 3473920 h 3473920"/>
                <a:gd name="connsiteX19" fmla="*/ 4927274 w 4932790"/>
                <a:gd name="connsiteY19" fmla="*/ 3374570 h 3473920"/>
                <a:gd name="connsiteX0" fmla="*/ 4927274 w 4932790"/>
                <a:gd name="connsiteY0" fmla="*/ 3374570 h 3473920"/>
                <a:gd name="connsiteX1" fmla="*/ 3766457 w 4932790"/>
                <a:gd name="connsiteY1" fmla="*/ 3208221 h 3473920"/>
                <a:gd name="connsiteX2" fmla="*/ 2623457 w 4932790"/>
                <a:gd name="connsiteY2" fmla="*/ 2852057 h 3473920"/>
                <a:gd name="connsiteX3" fmla="*/ 2264228 w 4932790"/>
                <a:gd name="connsiteY3" fmla="*/ 2667000 h 3473920"/>
                <a:gd name="connsiteX4" fmla="*/ 1959428 w 4932790"/>
                <a:gd name="connsiteY4" fmla="*/ 2471057 h 3473920"/>
                <a:gd name="connsiteX5" fmla="*/ 1730828 w 4932790"/>
                <a:gd name="connsiteY5" fmla="*/ 2296886 h 3473920"/>
                <a:gd name="connsiteX6" fmla="*/ 1524000 w 4932790"/>
                <a:gd name="connsiteY6" fmla="*/ 2111828 h 3473920"/>
                <a:gd name="connsiteX7" fmla="*/ 1317171 w 4932790"/>
                <a:gd name="connsiteY7" fmla="*/ 1937657 h 3473920"/>
                <a:gd name="connsiteX8" fmla="*/ 1132114 w 4932790"/>
                <a:gd name="connsiteY8" fmla="*/ 1741714 h 3473920"/>
                <a:gd name="connsiteX9" fmla="*/ 990600 w 4932790"/>
                <a:gd name="connsiteY9" fmla="*/ 1534886 h 3473920"/>
                <a:gd name="connsiteX10" fmla="*/ 849085 w 4932790"/>
                <a:gd name="connsiteY10" fmla="*/ 1349828 h 3473920"/>
                <a:gd name="connsiteX11" fmla="*/ 696685 w 4932790"/>
                <a:gd name="connsiteY11" fmla="*/ 1186543 h 3473920"/>
                <a:gd name="connsiteX12" fmla="*/ 576943 w 4932790"/>
                <a:gd name="connsiteY12" fmla="*/ 979714 h 3473920"/>
                <a:gd name="connsiteX13" fmla="*/ 468085 w 4932790"/>
                <a:gd name="connsiteY13" fmla="*/ 816428 h 3473920"/>
                <a:gd name="connsiteX14" fmla="*/ 0 w 4932790"/>
                <a:gd name="connsiteY14" fmla="*/ 0 h 3473920"/>
                <a:gd name="connsiteX15" fmla="*/ 10885 w 4932790"/>
                <a:gd name="connsiteY15" fmla="*/ 3472543 h 3473920"/>
                <a:gd name="connsiteX16" fmla="*/ 10885 w 4932790"/>
                <a:gd name="connsiteY16" fmla="*/ 3472543 h 3473920"/>
                <a:gd name="connsiteX17" fmla="*/ 4932790 w 4932790"/>
                <a:gd name="connsiteY17" fmla="*/ 3473920 h 3473920"/>
                <a:gd name="connsiteX18" fmla="*/ 4927274 w 4932790"/>
                <a:gd name="connsiteY18" fmla="*/ 3374570 h 3473920"/>
                <a:gd name="connsiteX0" fmla="*/ 4927274 w 4932790"/>
                <a:gd name="connsiteY0" fmla="*/ 3374570 h 3473920"/>
                <a:gd name="connsiteX1" fmla="*/ 3766457 w 4932790"/>
                <a:gd name="connsiteY1" fmla="*/ 3208221 h 3473920"/>
                <a:gd name="connsiteX2" fmla="*/ 2623457 w 4932790"/>
                <a:gd name="connsiteY2" fmla="*/ 2852057 h 3473920"/>
                <a:gd name="connsiteX3" fmla="*/ 2264228 w 4932790"/>
                <a:gd name="connsiteY3" fmla="*/ 2667000 h 3473920"/>
                <a:gd name="connsiteX4" fmla="*/ 1959428 w 4932790"/>
                <a:gd name="connsiteY4" fmla="*/ 2471057 h 3473920"/>
                <a:gd name="connsiteX5" fmla="*/ 1730828 w 4932790"/>
                <a:gd name="connsiteY5" fmla="*/ 2296886 h 3473920"/>
                <a:gd name="connsiteX6" fmla="*/ 1524000 w 4932790"/>
                <a:gd name="connsiteY6" fmla="*/ 2111828 h 3473920"/>
                <a:gd name="connsiteX7" fmla="*/ 1317171 w 4932790"/>
                <a:gd name="connsiteY7" fmla="*/ 1937657 h 3473920"/>
                <a:gd name="connsiteX8" fmla="*/ 1132114 w 4932790"/>
                <a:gd name="connsiteY8" fmla="*/ 1741714 h 3473920"/>
                <a:gd name="connsiteX9" fmla="*/ 990600 w 4932790"/>
                <a:gd name="connsiteY9" fmla="*/ 1534886 h 3473920"/>
                <a:gd name="connsiteX10" fmla="*/ 849085 w 4932790"/>
                <a:gd name="connsiteY10" fmla="*/ 1349828 h 3473920"/>
                <a:gd name="connsiteX11" fmla="*/ 696685 w 4932790"/>
                <a:gd name="connsiteY11" fmla="*/ 1186543 h 3473920"/>
                <a:gd name="connsiteX12" fmla="*/ 576943 w 4932790"/>
                <a:gd name="connsiteY12" fmla="*/ 979714 h 3473920"/>
                <a:gd name="connsiteX13" fmla="*/ 468085 w 4932790"/>
                <a:gd name="connsiteY13" fmla="*/ 816428 h 3473920"/>
                <a:gd name="connsiteX14" fmla="*/ 0 w 4932790"/>
                <a:gd name="connsiteY14" fmla="*/ 0 h 3473920"/>
                <a:gd name="connsiteX15" fmla="*/ 10885 w 4932790"/>
                <a:gd name="connsiteY15" fmla="*/ 3472543 h 3473920"/>
                <a:gd name="connsiteX16" fmla="*/ 10885 w 4932790"/>
                <a:gd name="connsiteY16" fmla="*/ 3472543 h 3473920"/>
                <a:gd name="connsiteX17" fmla="*/ 4932790 w 4932790"/>
                <a:gd name="connsiteY17" fmla="*/ 3473920 h 3473920"/>
                <a:gd name="connsiteX18" fmla="*/ 4927274 w 4932790"/>
                <a:gd name="connsiteY18" fmla="*/ 3374570 h 3473920"/>
                <a:gd name="connsiteX0" fmla="*/ 4927274 w 4932790"/>
                <a:gd name="connsiteY0" fmla="*/ 3374570 h 3473920"/>
                <a:gd name="connsiteX1" fmla="*/ 3766457 w 4932790"/>
                <a:gd name="connsiteY1" fmla="*/ 3208221 h 3473920"/>
                <a:gd name="connsiteX2" fmla="*/ 2623457 w 4932790"/>
                <a:gd name="connsiteY2" fmla="*/ 2852057 h 3473920"/>
                <a:gd name="connsiteX3" fmla="*/ 2264228 w 4932790"/>
                <a:gd name="connsiteY3" fmla="*/ 2667000 h 3473920"/>
                <a:gd name="connsiteX4" fmla="*/ 1959428 w 4932790"/>
                <a:gd name="connsiteY4" fmla="*/ 2471057 h 3473920"/>
                <a:gd name="connsiteX5" fmla="*/ 1730828 w 4932790"/>
                <a:gd name="connsiteY5" fmla="*/ 2296886 h 3473920"/>
                <a:gd name="connsiteX6" fmla="*/ 1524000 w 4932790"/>
                <a:gd name="connsiteY6" fmla="*/ 2111828 h 3473920"/>
                <a:gd name="connsiteX7" fmla="*/ 1317171 w 4932790"/>
                <a:gd name="connsiteY7" fmla="*/ 1937657 h 3473920"/>
                <a:gd name="connsiteX8" fmla="*/ 1132114 w 4932790"/>
                <a:gd name="connsiteY8" fmla="*/ 1741714 h 3473920"/>
                <a:gd name="connsiteX9" fmla="*/ 990600 w 4932790"/>
                <a:gd name="connsiteY9" fmla="*/ 1534886 h 3473920"/>
                <a:gd name="connsiteX10" fmla="*/ 849085 w 4932790"/>
                <a:gd name="connsiteY10" fmla="*/ 1349828 h 3473920"/>
                <a:gd name="connsiteX11" fmla="*/ 696685 w 4932790"/>
                <a:gd name="connsiteY11" fmla="*/ 1186543 h 3473920"/>
                <a:gd name="connsiteX12" fmla="*/ 576943 w 4932790"/>
                <a:gd name="connsiteY12" fmla="*/ 979714 h 3473920"/>
                <a:gd name="connsiteX13" fmla="*/ 468085 w 4932790"/>
                <a:gd name="connsiteY13" fmla="*/ 816428 h 3473920"/>
                <a:gd name="connsiteX14" fmla="*/ 0 w 4932790"/>
                <a:gd name="connsiteY14" fmla="*/ 0 h 3473920"/>
                <a:gd name="connsiteX15" fmla="*/ 10885 w 4932790"/>
                <a:gd name="connsiteY15" fmla="*/ 3472543 h 3473920"/>
                <a:gd name="connsiteX16" fmla="*/ 10885 w 4932790"/>
                <a:gd name="connsiteY16" fmla="*/ 3472543 h 3473920"/>
                <a:gd name="connsiteX17" fmla="*/ 4932790 w 4932790"/>
                <a:gd name="connsiteY17" fmla="*/ 3473920 h 3473920"/>
                <a:gd name="connsiteX18" fmla="*/ 4927274 w 4932790"/>
                <a:gd name="connsiteY18" fmla="*/ 3374570 h 3473920"/>
                <a:gd name="connsiteX0" fmla="*/ 4927274 w 4932790"/>
                <a:gd name="connsiteY0" fmla="*/ 3374570 h 3473920"/>
                <a:gd name="connsiteX1" fmla="*/ 3766457 w 4932790"/>
                <a:gd name="connsiteY1" fmla="*/ 3208221 h 3473920"/>
                <a:gd name="connsiteX2" fmla="*/ 2623457 w 4932790"/>
                <a:gd name="connsiteY2" fmla="*/ 2852057 h 3473920"/>
                <a:gd name="connsiteX3" fmla="*/ 2264228 w 4932790"/>
                <a:gd name="connsiteY3" fmla="*/ 2667000 h 3473920"/>
                <a:gd name="connsiteX4" fmla="*/ 1959428 w 4932790"/>
                <a:gd name="connsiteY4" fmla="*/ 2471057 h 3473920"/>
                <a:gd name="connsiteX5" fmla="*/ 1730828 w 4932790"/>
                <a:gd name="connsiteY5" fmla="*/ 2296886 h 3473920"/>
                <a:gd name="connsiteX6" fmla="*/ 1524000 w 4932790"/>
                <a:gd name="connsiteY6" fmla="*/ 2111828 h 3473920"/>
                <a:gd name="connsiteX7" fmla="*/ 1317171 w 4932790"/>
                <a:gd name="connsiteY7" fmla="*/ 1937657 h 3473920"/>
                <a:gd name="connsiteX8" fmla="*/ 1132114 w 4932790"/>
                <a:gd name="connsiteY8" fmla="*/ 1741714 h 3473920"/>
                <a:gd name="connsiteX9" fmla="*/ 990600 w 4932790"/>
                <a:gd name="connsiteY9" fmla="*/ 1534886 h 3473920"/>
                <a:gd name="connsiteX10" fmla="*/ 849085 w 4932790"/>
                <a:gd name="connsiteY10" fmla="*/ 1349828 h 3473920"/>
                <a:gd name="connsiteX11" fmla="*/ 696685 w 4932790"/>
                <a:gd name="connsiteY11" fmla="*/ 1186543 h 3473920"/>
                <a:gd name="connsiteX12" fmla="*/ 576943 w 4932790"/>
                <a:gd name="connsiteY12" fmla="*/ 979714 h 3473920"/>
                <a:gd name="connsiteX13" fmla="*/ 468085 w 4932790"/>
                <a:gd name="connsiteY13" fmla="*/ 816428 h 3473920"/>
                <a:gd name="connsiteX14" fmla="*/ 0 w 4932790"/>
                <a:gd name="connsiteY14" fmla="*/ 0 h 3473920"/>
                <a:gd name="connsiteX15" fmla="*/ 10885 w 4932790"/>
                <a:gd name="connsiteY15" fmla="*/ 3472543 h 3473920"/>
                <a:gd name="connsiteX16" fmla="*/ 10885 w 4932790"/>
                <a:gd name="connsiteY16" fmla="*/ 3472543 h 3473920"/>
                <a:gd name="connsiteX17" fmla="*/ 4932790 w 4932790"/>
                <a:gd name="connsiteY17" fmla="*/ 3473920 h 3473920"/>
                <a:gd name="connsiteX18" fmla="*/ 4927274 w 4932790"/>
                <a:gd name="connsiteY18" fmla="*/ 3374570 h 3473920"/>
                <a:gd name="connsiteX0" fmla="*/ 4927274 w 4932790"/>
                <a:gd name="connsiteY0" fmla="*/ 3374570 h 3473920"/>
                <a:gd name="connsiteX1" fmla="*/ 3766457 w 4932790"/>
                <a:gd name="connsiteY1" fmla="*/ 3208221 h 3473920"/>
                <a:gd name="connsiteX2" fmla="*/ 2623457 w 4932790"/>
                <a:gd name="connsiteY2" fmla="*/ 2852057 h 3473920"/>
                <a:gd name="connsiteX3" fmla="*/ 2264228 w 4932790"/>
                <a:gd name="connsiteY3" fmla="*/ 2667000 h 3473920"/>
                <a:gd name="connsiteX4" fmla="*/ 1959428 w 4932790"/>
                <a:gd name="connsiteY4" fmla="*/ 2471057 h 3473920"/>
                <a:gd name="connsiteX5" fmla="*/ 1730828 w 4932790"/>
                <a:gd name="connsiteY5" fmla="*/ 2296886 h 3473920"/>
                <a:gd name="connsiteX6" fmla="*/ 1524000 w 4932790"/>
                <a:gd name="connsiteY6" fmla="*/ 2111828 h 3473920"/>
                <a:gd name="connsiteX7" fmla="*/ 1317171 w 4932790"/>
                <a:gd name="connsiteY7" fmla="*/ 1937657 h 3473920"/>
                <a:gd name="connsiteX8" fmla="*/ 1132114 w 4932790"/>
                <a:gd name="connsiteY8" fmla="*/ 1741714 h 3473920"/>
                <a:gd name="connsiteX9" fmla="*/ 990600 w 4932790"/>
                <a:gd name="connsiteY9" fmla="*/ 1534886 h 3473920"/>
                <a:gd name="connsiteX10" fmla="*/ 849085 w 4932790"/>
                <a:gd name="connsiteY10" fmla="*/ 1349828 h 3473920"/>
                <a:gd name="connsiteX11" fmla="*/ 696685 w 4932790"/>
                <a:gd name="connsiteY11" fmla="*/ 1186543 h 3473920"/>
                <a:gd name="connsiteX12" fmla="*/ 576943 w 4932790"/>
                <a:gd name="connsiteY12" fmla="*/ 979714 h 3473920"/>
                <a:gd name="connsiteX13" fmla="*/ 468085 w 4932790"/>
                <a:gd name="connsiteY13" fmla="*/ 816428 h 3473920"/>
                <a:gd name="connsiteX14" fmla="*/ 0 w 4932790"/>
                <a:gd name="connsiteY14" fmla="*/ 0 h 3473920"/>
                <a:gd name="connsiteX15" fmla="*/ 10885 w 4932790"/>
                <a:gd name="connsiteY15" fmla="*/ 3472543 h 3473920"/>
                <a:gd name="connsiteX16" fmla="*/ 10885 w 4932790"/>
                <a:gd name="connsiteY16" fmla="*/ 3472543 h 3473920"/>
                <a:gd name="connsiteX17" fmla="*/ 4932790 w 4932790"/>
                <a:gd name="connsiteY17" fmla="*/ 3473920 h 3473920"/>
                <a:gd name="connsiteX18" fmla="*/ 4927274 w 4932790"/>
                <a:gd name="connsiteY18" fmla="*/ 3374570 h 3473920"/>
                <a:gd name="connsiteX0" fmla="*/ 4927274 w 4932790"/>
                <a:gd name="connsiteY0" fmla="*/ 3374570 h 3473920"/>
                <a:gd name="connsiteX1" fmla="*/ 3766457 w 4932790"/>
                <a:gd name="connsiteY1" fmla="*/ 3208221 h 3473920"/>
                <a:gd name="connsiteX2" fmla="*/ 2623457 w 4932790"/>
                <a:gd name="connsiteY2" fmla="*/ 2852057 h 3473920"/>
                <a:gd name="connsiteX3" fmla="*/ 2264228 w 4932790"/>
                <a:gd name="connsiteY3" fmla="*/ 2667000 h 3473920"/>
                <a:gd name="connsiteX4" fmla="*/ 1959428 w 4932790"/>
                <a:gd name="connsiteY4" fmla="*/ 2471057 h 3473920"/>
                <a:gd name="connsiteX5" fmla="*/ 1730828 w 4932790"/>
                <a:gd name="connsiteY5" fmla="*/ 2296886 h 3473920"/>
                <a:gd name="connsiteX6" fmla="*/ 1524000 w 4932790"/>
                <a:gd name="connsiteY6" fmla="*/ 2111828 h 3473920"/>
                <a:gd name="connsiteX7" fmla="*/ 1317171 w 4932790"/>
                <a:gd name="connsiteY7" fmla="*/ 1937657 h 3473920"/>
                <a:gd name="connsiteX8" fmla="*/ 1132114 w 4932790"/>
                <a:gd name="connsiteY8" fmla="*/ 1741714 h 3473920"/>
                <a:gd name="connsiteX9" fmla="*/ 990600 w 4932790"/>
                <a:gd name="connsiteY9" fmla="*/ 1534886 h 3473920"/>
                <a:gd name="connsiteX10" fmla="*/ 849085 w 4932790"/>
                <a:gd name="connsiteY10" fmla="*/ 1349828 h 3473920"/>
                <a:gd name="connsiteX11" fmla="*/ 696685 w 4932790"/>
                <a:gd name="connsiteY11" fmla="*/ 1186543 h 3473920"/>
                <a:gd name="connsiteX12" fmla="*/ 576943 w 4932790"/>
                <a:gd name="connsiteY12" fmla="*/ 979714 h 3473920"/>
                <a:gd name="connsiteX13" fmla="*/ 468085 w 4932790"/>
                <a:gd name="connsiteY13" fmla="*/ 816428 h 3473920"/>
                <a:gd name="connsiteX14" fmla="*/ 0 w 4932790"/>
                <a:gd name="connsiteY14" fmla="*/ 0 h 3473920"/>
                <a:gd name="connsiteX15" fmla="*/ 10885 w 4932790"/>
                <a:gd name="connsiteY15" fmla="*/ 3472543 h 3473920"/>
                <a:gd name="connsiteX16" fmla="*/ 10885 w 4932790"/>
                <a:gd name="connsiteY16" fmla="*/ 3472543 h 3473920"/>
                <a:gd name="connsiteX17" fmla="*/ 4932790 w 4932790"/>
                <a:gd name="connsiteY17" fmla="*/ 3473920 h 3473920"/>
                <a:gd name="connsiteX18" fmla="*/ 4927274 w 4932790"/>
                <a:gd name="connsiteY18" fmla="*/ 3374570 h 3473920"/>
                <a:gd name="connsiteX0" fmla="*/ 4927274 w 4932790"/>
                <a:gd name="connsiteY0" fmla="*/ 3374570 h 3473920"/>
                <a:gd name="connsiteX1" fmla="*/ 3766457 w 4932790"/>
                <a:gd name="connsiteY1" fmla="*/ 3208221 h 3473920"/>
                <a:gd name="connsiteX2" fmla="*/ 2623457 w 4932790"/>
                <a:gd name="connsiteY2" fmla="*/ 2852057 h 3473920"/>
                <a:gd name="connsiteX3" fmla="*/ 2264228 w 4932790"/>
                <a:gd name="connsiteY3" fmla="*/ 2667000 h 3473920"/>
                <a:gd name="connsiteX4" fmla="*/ 1959428 w 4932790"/>
                <a:gd name="connsiteY4" fmla="*/ 2471057 h 3473920"/>
                <a:gd name="connsiteX5" fmla="*/ 1730828 w 4932790"/>
                <a:gd name="connsiteY5" fmla="*/ 2296886 h 3473920"/>
                <a:gd name="connsiteX6" fmla="*/ 1524000 w 4932790"/>
                <a:gd name="connsiteY6" fmla="*/ 2111828 h 3473920"/>
                <a:gd name="connsiteX7" fmla="*/ 1317171 w 4932790"/>
                <a:gd name="connsiteY7" fmla="*/ 1937657 h 3473920"/>
                <a:gd name="connsiteX8" fmla="*/ 1132114 w 4932790"/>
                <a:gd name="connsiteY8" fmla="*/ 1741714 h 3473920"/>
                <a:gd name="connsiteX9" fmla="*/ 990600 w 4932790"/>
                <a:gd name="connsiteY9" fmla="*/ 1534886 h 3473920"/>
                <a:gd name="connsiteX10" fmla="*/ 849085 w 4932790"/>
                <a:gd name="connsiteY10" fmla="*/ 1349828 h 3473920"/>
                <a:gd name="connsiteX11" fmla="*/ 696685 w 4932790"/>
                <a:gd name="connsiteY11" fmla="*/ 1186543 h 3473920"/>
                <a:gd name="connsiteX12" fmla="*/ 576943 w 4932790"/>
                <a:gd name="connsiteY12" fmla="*/ 979714 h 3473920"/>
                <a:gd name="connsiteX13" fmla="*/ 468085 w 4932790"/>
                <a:gd name="connsiteY13" fmla="*/ 816428 h 3473920"/>
                <a:gd name="connsiteX14" fmla="*/ 0 w 4932790"/>
                <a:gd name="connsiteY14" fmla="*/ 0 h 3473920"/>
                <a:gd name="connsiteX15" fmla="*/ 10885 w 4932790"/>
                <a:gd name="connsiteY15" fmla="*/ 3472543 h 3473920"/>
                <a:gd name="connsiteX16" fmla="*/ 10885 w 4932790"/>
                <a:gd name="connsiteY16" fmla="*/ 3472543 h 3473920"/>
                <a:gd name="connsiteX17" fmla="*/ 4932790 w 4932790"/>
                <a:gd name="connsiteY17" fmla="*/ 3473920 h 3473920"/>
                <a:gd name="connsiteX18" fmla="*/ 4927274 w 4932790"/>
                <a:gd name="connsiteY18" fmla="*/ 3374570 h 3473920"/>
                <a:gd name="connsiteX0" fmla="*/ 4927274 w 4932790"/>
                <a:gd name="connsiteY0" fmla="*/ 3374570 h 3473920"/>
                <a:gd name="connsiteX1" fmla="*/ 3766457 w 4932790"/>
                <a:gd name="connsiteY1" fmla="*/ 3208221 h 3473920"/>
                <a:gd name="connsiteX2" fmla="*/ 2623457 w 4932790"/>
                <a:gd name="connsiteY2" fmla="*/ 2852057 h 3473920"/>
                <a:gd name="connsiteX3" fmla="*/ 2264228 w 4932790"/>
                <a:gd name="connsiteY3" fmla="*/ 2667000 h 3473920"/>
                <a:gd name="connsiteX4" fmla="*/ 1959428 w 4932790"/>
                <a:gd name="connsiteY4" fmla="*/ 2471057 h 3473920"/>
                <a:gd name="connsiteX5" fmla="*/ 1730828 w 4932790"/>
                <a:gd name="connsiteY5" fmla="*/ 2296886 h 3473920"/>
                <a:gd name="connsiteX6" fmla="*/ 1524000 w 4932790"/>
                <a:gd name="connsiteY6" fmla="*/ 2111828 h 3473920"/>
                <a:gd name="connsiteX7" fmla="*/ 1317171 w 4932790"/>
                <a:gd name="connsiteY7" fmla="*/ 1937657 h 3473920"/>
                <a:gd name="connsiteX8" fmla="*/ 1132114 w 4932790"/>
                <a:gd name="connsiteY8" fmla="*/ 1741714 h 3473920"/>
                <a:gd name="connsiteX9" fmla="*/ 990600 w 4932790"/>
                <a:gd name="connsiteY9" fmla="*/ 1534886 h 3473920"/>
                <a:gd name="connsiteX10" fmla="*/ 849085 w 4932790"/>
                <a:gd name="connsiteY10" fmla="*/ 1349828 h 3473920"/>
                <a:gd name="connsiteX11" fmla="*/ 696685 w 4932790"/>
                <a:gd name="connsiteY11" fmla="*/ 1186543 h 3473920"/>
                <a:gd name="connsiteX12" fmla="*/ 576943 w 4932790"/>
                <a:gd name="connsiteY12" fmla="*/ 979714 h 3473920"/>
                <a:gd name="connsiteX13" fmla="*/ 468085 w 4932790"/>
                <a:gd name="connsiteY13" fmla="*/ 816428 h 3473920"/>
                <a:gd name="connsiteX14" fmla="*/ 0 w 4932790"/>
                <a:gd name="connsiteY14" fmla="*/ 0 h 3473920"/>
                <a:gd name="connsiteX15" fmla="*/ 10885 w 4932790"/>
                <a:gd name="connsiteY15" fmla="*/ 3472543 h 3473920"/>
                <a:gd name="connsiteX16" fmla="*/ 10885 w 4932790"/>
                <a:gd name="connsiteY16" fmla="*/ 3472543 h 3473920"/>
                <a:gd name="connsiteX17" fmla="*/ 4932790 w 4932790"/>
                <a:gd name="connsiteY17" fmla="*/ 3473920 h 3473920"/>
                <a:gd name="connsiteX18" fmla="*/ 4927274 w 4932790"/>
                <a:gd name="connsiteY18" fmla="*/ 3374570 h 3473920"/>
                <a:gd name="connsiteX0" fmla="*/ 4927274 w 4932790"/>
                <a:gd name="connsiteY0" fmla="*/ 3374570 h 3473920"/>
                <a:gd name="connsiteX1" fmla="*/ 3766457 w 4932790"/>
                <a:gd name="connsiteY1" fmla="*/ 3208221 h 3473920"/>
                <a:gd name="connsiteX2" fmla="*/ 2623457 w 4932790"/>
                <a:gd name="connsiteY2" fmla="*/ 2852057 h 3473920"/>
                <a:gd name="connsiteX3" fmla="*/ 2412061 w 4932790"/>
                <a:gd name="connsiteY3" fmla="*/ 2729184 h 3473920"/>
                <a:gd name="connsiteX4" fmla="*/ 2264228 w 4932790"/>
                <a:gd name="connsiteY4" fmla="*/ 2667000 h 3473920"/>
                <a:gd name="connsiteX5" fmla="*/ 1959428 w 4932790"/>
                <a:gd name="connsiteY5" fmla="*/ 2471057 h 3473920"/>
                <a:gd name="connsiteX6" fmla="*/ 1730828 w 4932790"/>
                <a:gd name="connsiteY6" fmla="*/ 2296886 h 3473920"/>
                <a:gd name="connsiteX7" fmla="*/ 1524000 w 4932790"/>
                <a:gd name="connsiteY7" fmla="*/ 2111828 h 3473920"/>
                <a:gd name="connsiteX8" fmla="*/ 1317171 w 4932790"/>
                <a:gd name="connsiteY8" fmla="*/ 1937657 h 3473920"/>
                <a:gd name="connsiteX9" fmla="*/ 1132114 w 4932790"/>
                <a:gd name="connsiteY9" fmla="*/ 1741714 h 3473920"/>
                <a:gd name="connsiteX10" fmla="*/ 990600 w 4932790"/>
                <a:gd name="connsiteY10" fmla="*/ 1534886 h 3473920"/>
                <a:gd name="connsiteX11" fmla="*/ 849085 w 4932790"/>
                <a:gd name="connsiteY11" fmla="*/ 1349828 h 3473920"/>
                <a:gd name="connsiteX12" fmla="*/ 696685 w 4932790"/>
                <a:gd name="connsiteY12" fmla="*/ 1186543 h 3473920"/>
                <a:gd name="connsiteX13" fmla="*/ 576943 w 4932790"/>
                <a:gd name="connsiteY13" fmla="*/ 979714 h 3473920"/>
                <a:gd name="connsiteX14" fmla="*/ 468085 w 4932790"/>
                <a:gd name="connsiteY14" fmla="*/ 816428 h 3473920"/>
                <a:gd name="connsiteX15" fmla="*/ 0 w 4932790"/>
                <a:gd name="connsiteY15" fmla="*/ 0 h 3473920"/>
                <a:gd name="connsiteX16" fmla="*/ 10885 w 4932790"/>
                <a:gd name="connsiteY16" fmla="*/ 3472543 h 3473920"/>
                <a:gd name="connsiteX17" fmla="*/ 10885 w 4932790"/>
                <a:gd name="connsiteY17" fmla="*/ 3472543 h 3473920"/>
                <a:gd name="connsiteX18" fmla="*/ 4932790 w 4932790"/>
                <a:gd name="connsiteY18" fmla="*/ 3473920 h 3473920"/>
                <a:gd name="connsiteX19" fmla="*/ 4927274 w 4932790"/>
                <a:gd name="connsiteY19" fmla="*/ 3374570 h 3473920"/>
                <a:gd name="connsiteX0" fmla="*/ 4927274 w 4932790"/>
                <a:gd name="connsiteY0" fmla="*/ 3374570 h 3473920"/>
                <a:gd name="connsiteX1" fmla="*/ 3766457 w 4932790"/>
                <a:gd name="connsiteY1" fmla="*/ 3208221 h 3473920"/>
                <a:gd name="connsiteX2" fmla="*/ 2623457 w 4932790"/>
                <a:gd name="connsiteY2" fmla="*/ 2852057 h 3473920"/>
                <a:gd name="connsiteX3" fmla="*/ 2264228 w 4932790"/>
                <a:gd name="connsiteY3" fmla="*/ 2667000 h 3473920"/>
                <a:gd name="connsiteX4" fmla="*/ 1959428 w 4932790"/>
                <a:gd name="connsiteY4" fmla="*/ 2471057 h 3473920"/>
                <a:gd name="connsiteX5" fmla="*/ 1730828 w 4932790"/>
                <a:gd name="connsiteY5" fmla="*/ 2296886 h 3473920"/>
                <a:gd name="connsiteX6" fmla="*/ 1524000 w 4932790"/>
                <a:gd name="connsiteY6" fmla="*/ 2111828 h 3473920"/>
                <a:gd name="connsiteX7" fmla="*/ 1317171 w 4932790"/>
                <a:gd name="connsiteY7" fmla="*/ 1937657 h 3473920"/>
                <a:gd name="connsiteX8" fmla="*/ 1132114 w 4932790"/>
                <a:gd name="connsiteY8" fmla="*/ 1741714 h 3473920"/>
                <a:gd name="connsiteX9" fmla="*/ 990600 w 4932790"/>
                <a:gd name="connsiteY9" fmla="*/ 1534886 h 3473920"/>
                <a:gd name="connsiteX10" fmla="*/ 849085 w 4932790"/>
                <a:gd name="connsiteY10" fmla="*/ 1349828 h 3473920"/>
                <a:gd name="connsiteX11" fmla="*/ 696685 w 4932790"/>
                <a:gd name="connsiteY11" fmla="*/ 1186543 h 3473920"/>
                <a:gd name="connsiteX12" fmla="*/ 576943 w 4932790"/>
                <a:gd name="connsiteY12" fmla="*/ 979714 h 3473920"/>
                <a:gd name="connsiteX13" fmla="*/ 468085 w 4932790"/>
                <a:gd name="connsiteY13" fmla="*/ 816428 h 3473920"/>
                <a:gd name="connsiteX14" fmla="*/ 0 w 4932790"/>
                <a:gd name="connsiteY14" fmla="*/ 0 h 3473920"/>
                <a:gd name="connsiteX15" fmla="*/ 10885 w 4932790"/>
                <a:gd name="connsiteY15" fmla="*/ 3472543 h 3473920"/>
                <a:gd name="connsiteX16" fmla="*/ 10885 w 4932790"/>
                <a:gd name="connsiteY16" fmla="*/ 3472543 h 3473920"/>
                <a:gd name="connsiteX17" fmla="*/ 4932790 w 4932790"/>
                <a:gd name="connsiteY17" fmla="*/ 3473920 h 3473920"/>
                <a:gd name="connsiteX18" fmla="*/ 4927274 w 4932790"/>
                <a:gd name="connsiteY18" fmla="*/ 3374570 h 3473920"/>
                <a:gd name="connsiteX0" fmla="*/ 4927274 w 4932790"/>
                <a:gd name="connsiteY0" fmla="*/ 3374570 h 3473920"/>
                <a:gd name="connsiteX1" fmla="*/ 3766457 w 4932790"/>
                <a:gd name="connsiteY1" fmla="*/ 3208221 h 3473920"/>
                <a:gd name="connsiteX2" fmla="*/ 2623457 w 4932790"/>
                <a:gd name="connsiteY2" fmla="*/ 2852057 h 3473920"/>
                <a:gd name="connsiteX3" fmla="*/ 2264228 w 4932790"/>
                <a:gd name="connsiteY3" fmla="*/ 2667000 h 3473920"/>
                <a:gd name="connsiteX4" fmla="*/ 1959428 w 4932790"/>
                <a:gd name="connsiteY4" fmla="*/ 2471057 h 3473920"/>
                <a:gd name="connsiteX5" fmla="*/ 1730828 w 4932790"/>
                <a:gd name="connsiteY5" fmla="*/ 2296886 h 3473920"/>
                <a:gd name="connsiteX6" fmla="*/ 1524000 w 4932790"/>
                <a:gd name="connsiteY6" fmla="*/ 2111828 h 3473920"/>
                <a:gd name="connsiteX7" fmla="*/ 1317171 w 4932790"/>
                <a:gd name="connsiteY7" fmla="*/ 1937657 h 3473920"/>
                <a:gd name="connsiteX8" fmla="*/ 1132114 w 4932790"/>
                <a:gd name="connsiteY8" fmla="*/ 1741714 h 3473920"/>
                <a:gd name="connsiteX9" fmla="*/ 990600 w 4932790"/>
                <a:gd name="connsiteY9" fmla="*/ 1534886 h 3473920"/>
                <a:gd name="connsiteX10" fmla="*/ 849085 w 4932790"/>
                <a:gd name="connsiteY10" fmla="*/ 1349828 h 3473920"/>
                <a:gd name="connsiteX11" fmla="*/ 696685 w 4932790"/>
                <a:gd name="connsiteY11" fmla="*/ 1186543 h 3473920"/>
                <a:gd name="connsiteX12" fmla="*/ 576943 w 4932790"/>
                <a:gd name="connsiteY12" fmla="*/ 979714 h 3473920"/>
                <a:gd name="connsiteX13" fmla="*/ 468085 w 4932790"/>
                <a:gd name="connsiteY13" fmla="*/ 816428 h 3473920"/>
                <a:gd name="connsiteX14" fmla="*/ 0 w 4932790"/>
                <a:gd name="connsiteY14" fmla="*/ 0 h 3473920"/>
                <a:gd name="connsiteX15" fmla="*/ 10885 w 4932790"/>
                <a:gd name="connsiteY15" fmla="*/ 3472543 h 3473920"/>
                <a:gd name="connsiteX16" fmla="*/ 10885 w 4932790"/>
                <a:gd name="connsiteY16" fmla="*/ 3472543 h 3473920"/>
                <a:gd name="connsiteX17" fmla="*/ 4932790 w 4932790"/>
                <a:gd name="connsiteY17" fmla="*/ 3473920 h 3473920"/>
                <a:gd name="connsiteX18" fmla="*/ 4927274 w 4932790"/>
                <a:gd name="connsiteY18" fmla="*/ 3374570 h 3473920"/>
                <a:gd name="connsiteX0" fmla="*/ 4927274 w 4932790"/>
                <a:gd name="connsiteY0" fmla="*/ 3374570 h 3473920"/>
                <a:gd name="connsiteX1" fmla="*/ 3766457 w 4932790"/>
                <a:gd name="connsiteY1" fmla="*/ 3208221 h 3473920"/>
                <a:gd name="connsiteX2" fmla="*/ 2623457 w 4932790"/>
                <a:gd name="connsiteY2" fmla="*/ 2852057 h 3473920"/>
                <a:gd name="connsiteX3" fmla="*/ 2264228 w 4932790"/>
                <a:gd name="connsiteY3" fmla="*/ 2667000 h 3473920"/>
                <a:gd name="connsiteX4" fmla="*/ 1959428 w 4932790"/>
                <a:gd name="connsiteY4" fmla="*/ 2471057 h 3473920"/>
                <a:gd name="connsiteX5" fmla="*/ 1730828 w 4932790"/>
                <a:gd name="connsiteY5" fmla="*/ 2296886 h 3473920"/>
                <a:gd name="connsiteX6" fmla="*/ 1524000 w 4932790"/>
                <a:gd name="connsiteY6" fmla="*/ 2111828 h 3473920"/>
                <a:gd name="connsiteX7" fmla="*/ 1317171 w 4932790"/>
                <a:gd name="connsiteY7" fmla="*/ 1937657 h 3473920"/>
                <a:gd name="connsiteX8" fmla="*/ 1132114 w 4932790"/>
                <a:gd name="connsiteY8" fmla="*/ 1741714 h 3473920"/>
                <a:gd name="connsiteX9" fmla="*/ 990600 w 4932790"/>
                <a:gd name="connsiteY9" fmla="*/ 1534886 h 3473920"/>
                <a:gd name="connsiteX10" fmla="*/ 849085 w 4932790"/>
                <a:gd name="connsiteY10" fmla="*/ 1349828 h 3473920"/>
                <a:gd name="connsiteX11" fmla="*/ 696685 w 4932790"/>
                <a:gd name="connsiteY11" fmla="*/ 1186543 h 3473920"/>
                <a:gd name="connsiteX12" fmla="*/ 576943 w 4932790"/>
                <a:gd name="connsiteY12" fmla="*/ 979714 h 3473920"/>
                <a:gd name="connsiteX13" fmla="*/ 468085 w 4932790"/>
                <a:gd name="connsiteY13" fmla="*/ 816428 h 3473920"/>
                <a:gd name="connsiteX14" fmla="*/ 0 w 4932790"/>
                <a:gd name="connsiteY14" fmla="*/ 0 h 3473920"/>
                <a:gd name="connsiteX15" fmla="*/ 10885 w 4932790"/>
                <a:gd name="connsiteY15" fmla="*/ 3472543 h 3473920"/>
                <a:gd name="connsiteX16" fmla="*/ 10885 w 4932790"/>
                <a:gd name="connsiteY16" fmla="*/ 3472543 h 3473920"/>
                <a:gd name="connsiteX17" fmla="*/ 4932790 w 4932790"/>
                <a:gd name="connsiteY17" fmla="*/ 3473920 h 3473920"/>
                <a:gd name="connsiteX18" fmla="*/ 4927274 w 4932790"/>
                <a:gd name="connsiteY18" fmla="*/ 3374570 h 3473920"/>
                <a:gd name="connsiteX0" fmla="*/ 4927274 w 4932790"/>
                <a:gd name="connsiteY0" fmla="*/ 3374570 h 3473920"/>
                <a:gd name="connsiteX1" fmla="*/ 3766457 w 4932790"/>
                <a:gd name="connsiteY1" fmla="*/ 3208221 h 3473920"/>
                <a:gd name="connsiteX2" fmla="*/ 2615256 w 4932790"/>
                <a:gd name="connsiteY2" fmla="*/ 2859877 h 3473920"/>
                <a:gd name="connsiteX3" fmla="*/ 2264228 w 4932790"/>
                <a:gd name="connsiteY3" fmla="*/ 2667000 h 3473920"/>
                <a:gd name="connsiteX4" fmla="*/ 1959428 w 4932790"/>
                <a:gd name="connsiteY4" fmla="*/ 2471057 h 3473920"/>
                <a:gd name="connsiteX5" fmla="*/ 1730828 w 4932790"/>
                <a:gd name="connsiteY5" fmla="*/ 2296886 h 3473920"/>
                <a:gd name="connsiteX6" fmla="*/ 1524000 w 4932790"/>
                <a:gd name="connsiteY6" fmla="*/ 2111828 h 3473920"/>
                <a:gd name="connsiteX7" fmla="*/ 1317171 w 4932790"/>
                <a:gd name="connsiteY7" fmla="*/ 1937657 h 3473920"/>
                <a:gd name="connsiteX8" fmla="*/ 1132114 w 4932790"/>
                <a:gd name="connsiteY8" fmla="*/ 1741714 h 3473920"/>
                <a:gd name="connsiteX9" fmla="*/ 990600 w 4932790"/>
                <a:gd name="connsiteY9" fmla="*/ 1534886 h 3473920"/>
                <a:gd name="connsiteX10" fmla="*/ 849085 w 4932790"/>
                <a:gd name="connsiteY10" fmla="*/ 1349828 h 3473920"/>
                <a:gd name="connsiteX11" fmla="*/ 696685 w 4932790"/>
                <a:gd name="connsiteY11" fmla="*/ 1186543 h 3473920"/>
                <a:gd name="connsiteX12" fmla="*/ 576943 w 4932790"/>
                <a:gd name="connsiteY12" fmla="*/ 979714 h 3473920"/>
                <a:gd name="connsiteX13" fmla="*/ 468085 w 4932790"/>
                <a:gd name="connsiteY13" fmla="*/ 816428 h 3473920"/>
                <a:gd name="connsiteX14" fmla="*/ 0 w 4932790"/>
                <a:gd name="connsiteY14" fmla="*/ 0 h 3473920"/>
                <a:gd name="connsiteX15" fmla="*/ 10885 w 4932790"/>
                <a:gd name="connsiteY15" fmla="*/ 3472543 h 3473920"/>
                <a:gd name="connsiteX16" fmla="*/ 10885 w 4932790"/>
                <a:gd name="connsiteY16" fmla="*/ 3472543 h 3473920"/>
                <a:gd name="connsiteX17" fmla="*/ 4932790 w 4932790"/>
                <a:gd name="connsiteY17" fmla="*/ 3473920 h 3473920"/>
                <a:gd name="connsiteX18" fmla="*/ 4927274 w 4932790"/>
                <a:gd name="connsiteY18" fmla="*/ 3374570 h 3473920"/>
                <a:gd name="connsiteX0" fmla="*/ 4927274 w 4932790"/>
                <a:gd name="connsiteY0" fmla="*/ 3374570 h 3473920"/>
                <a:gd name="connsiteX1" fmla="*/ 3766457 w 4932790"/>
                <a:gd name="connsiteY1" fmla="*/ 3208221 h 3473920"/>
                <a:gd name="connsiteX2" fmla="*/ 2615256 w 4932790"/>
                <a:gd name="connsiteY2" fmla="*/ 2855967 h 3473920"/>
                <a:gd name="connsiteX3" fmla="*/ 2264228 w 4932790"/>
                <a:gd name="connsiteY3" fmla="*/ 2667000 h 3473920"/>
                <a:gd name="connsiteX4" fmla="*/ 1959428 w 4932790"/>
                <a:gd name="connsiteY4" fmla="*/ 2471057 h 3473920"/>
                <a:gd name="connsiteX5" fmla="*/ 1730828 w 4932790"/>
                <a:gd name="connsiteY5" fmla="*/ 2296886 h 3473920"/>
                <a:gd name="connsiteX6" fmla="*/ 1524000 w 4932790"/>
                <a:gd name="connsiteY6" fmla="*/ 2111828 h 3473920"/>
                <a:gd name="connsiteX7" fmla="*/ 1317171 w 4932790"/>
                <a:gd name="connsiteY7" fmla="*/ 1937657 h 3473920"/>
                <a:gd name="connsiteX8" fmla="*/ 1132114 w 4932790"/>
                <a:gd name="connsiteY8" fmla="*/ 1741714 h 3473920"/>
                <a:gd name="connsiteX9" fmla="*/ 990600 w 4932790"/>
                <a:gd name="connsiteY9" fmla="*/ 1534886 h 3473920"/>
                <a:gd name="connsiteX10" fmla="*/ 849085 w 4932790"/>
                <a:gd name="connsiteY10" fmla="*/ 1349828 h 3473920"/>
                <a:gd name="connsiteX11" fmla="*/ 696685 w 4932790"/>
                <a:gd name="connsiteY11" fmla="*/ 1186543 h 3473920"/>
                <a:gd name="connsiteX12" fmla="*/ 576943 w 4932790"/>
                <a:gd name="connsiteY12" fmla="*/ 979714 h 3473920"/>
                <a:gd name="connsiteX13" fmla="*/ 468085 w 4932790"/>
                <a:gd name="connsiteY13" fmla="*/ 816428 h 3473920"/>
                <a:gd name="connsiteX14" fmla="*/ 0 w 4932790"/>
                <a:gd name="connsiteY14" fmla="*/ 0 h 3473920"/>
                <a:gd name="connsiteX15" fmla="*/ 10885 w 4932790"/>
                <a:gd name="connsiteY15" fmla="*/ 3472543 h 3473920"/>
                <a:gd name="connsiteX16" fmla="*/ 10885 w 4932790"/>
                <a:gd name="connsiteY16" fmla="*/ 3472543 h 3473920"/>
                <a:gd name="connsiteX17" fmla="*/ 4932790 w 4932790"/>
                <a:gd name="connsiteY17" fmla="*/ 3473920 h 3473920"/>
                <a:gd name="connsiteX18" fmla="*/ 4927274 w 4932790"/>
                <a:gd name="connsiteY18" fmla="*/ 3374570 h 3473920"/>
                <a:gd name="connsiteX0" fmla="*/ 4927274 w 4932790"/>
                <a:gd name="connsiteY0" fmla="*/ 3374570 h 3473920"/>
                <a:gd name="connsiteX1" fmla="*/ 3766457 w 4932790"/>
                <a:gd name="connsiteY1" fmla="*/ 3208221 h 3473920"/>
                <a:gd name="connsiteX2" fmla="*/ 2615256 w 4932790"/>
                <a:gd name="connsiteY2" fmla="*/ 2855967 h 3473920"/>
                <a:gd name="connsiteX3" fmla="*/ 2268328 w 4932790"/>
                <a:gd name="connsiteY3" fmla="*/ 2655271 h 3473920"/>
                <a:gd name="connsiteX4" fmla="*/ 1959428 w 4932790"/>
                <a:gd name="connsiteY4" fmla="*/ 2471057 h 3473920"/>
                <a:gd name="connsiteX5" fmla="*/ 1730828 w 4932790"/>
                <a:gd name="connsiteY5" fmla="*/ 2296886 h 3473920"/>
                <a:gd name="connsiteX6" fmla="*/ 1524000 w 4932790"/>
                <a:gd name="connsiteY6" fmla="*/ 2111828 h 3473920"/>
                <a:gd name="connsiteX7" fmla="*/ 1317171 w 4932790"/>
                <a:gd name="connsiteY7" fmla="*/ 1937657 h 3473920"/>
                <a:gd name="connsiteX8" fmla="*/ 1132114 w 4932790"/>
                <a:gd name="connsiteY8" fmla="*/ 1741714 h 3473920"/>
                <a:gd name="connsiteX9" fmla="*/ 990600 w 4932790"/>
                <a:gd name="connsiteY9" fmla="*/ 1534886 h 3473920"/>
                <a:gd name="connsiteX10" fmla="*/ 849085 w 4932790"/>
                <a:gd name="connsiteY10" fmla="*/ 1349828 h 3473920"/>
                <a:gd name="connsiteX11" fmla="*/ 696685 w 4932790"/>
                <a:gd name="connsiteY11" fmla="*/ 1186543 h 3473920"/>
                <a:gd name="connsiteX12" fmla="*/ 576943 w 4932790"/>
                <a:gd name="connsiteY12" fmla="*/ 979714 h 3473920"/>
                <a:gd name="connsiteX13" fmla="*/ 468085 w 4932790"/>
                <a:gd name="connsiteY13" fmla="*/ 816428 h 3473920"/>
                <a:gd name="connsiteX14" fmla="*/ 0 w 4932790"/>
                <a:gd name="connsiteY14" fmla="*/ 0 h 3473920"/>
                <a:gd name="connsiteX15" fmla="*/ 10885 w 4932790"/>
                <a:gd name="connsiteY15" fmla="*/ 3472543 h 3473920"/>
                <a:gd name="connsiteX16" fmla="*/ 10885 w 4932790"/>
                <a:gd name="connsiteY16" fmla="*/ 3472543 h 3473920"/>
                <a:gd name="connsiteX17" fmla="*/ 4932790 w 4932790"/>
                <a:gd name="connsiteY17" fmla="*/ 3473920 h 3473920"/>
                <a:gd name="connsiteX18" fmla="*/ 4927274 w 4932790"/>
                <a:gd name="connsiteY18" fmla="*/ 3374570 h 3473920"/>
                <a:gd name="connsiteX0" fmla="*/ 4927274 w 4932790"/>
                <a:gd name="connsiteY0" fmla="*/ 3374570 h 3473920"/>
                <a:gd name="connsiteX1" fmla="*/ 3766457 w 4932790"/>
                <a:gd name="connsiteY1" fmla="*/ 3208221 h 3473920"/>
                <a:gd name="connsiteX2" fmla="*/ 2615256 w 4932790"/>
                <a:gd name="connsiteY2" fmla="*/ 2855967 h 3473920"/>
                <a:gd name="connsiteX3" fmla="*/ 2268328 w 4932790"/>
                <a:gd name="connsiteY3" fmla="*/ 2655271 h 3473920"/>
                <a:gd name="connsiteX4" fmla="*/ 1959428 w 4932790"/>
                <a:gd name="connsiteY4" fmla="*/ 2471057 h 3473920"/>
                <a:gd name="connsiteX5" fmla="*/ 1730828 w 4932790"/>
                <a:gd name="connsiteY5" fmla="*/ 2296886 h 3473920"/>
                <a:gd name="connsiteX6" fmla="*/ 1524000 w 4932790"/>
                <a:gd name="connsiteY6" fmla="*/ 2111828 h 3473920"/>
                <a:gd name="connsiteX7" fmla="*/ 1317171 w 4932790"/>
                <a:gd name="connsiteY7" fmla="*/ 1937657 h 3473920"/>
                <a:gd name="connsiteX8" fmla="*/ 1132114 w 4932790"/>
                <a:gd name="connsiteY8" fmla="*/ 1741714 h 3473920"/>
                <a:gd name="connsiteX9" fmla="*/ 990600 w 4932790"/>
                <a:gd name="connsiteY9" fmla="*/ 1534886 h 3473920"/>
                <a:gd name="connsiteX10" fmla="*/ 849085 w 4932790"/>
                <a:gd name="connsiteY10" fmla="*/ 1349828 h 3473920"/>
                <a:gd name="connsiteX11" fmla="*/ 696685 w 4932790"/>
                <a:gd name="connsiteY11" fmla="*/ 1186543 h 3473920"/>
                <a:gd name="connsiteX12" fmla="*/ 576943 w 4932790"/>
                <a:gd name="connsiteY12" fmla="*/ 979714 h 3473920"/>
                <a:gd name="connsiteX13" fmla="*/ 468085 w 4932790"/>
                <a:gd name="connsiteY13" fmla="*/ 816428 h 3473920"/>
                <a:gd name="connsiteX14" fmla="*/ 0 w 4932790"/>
                <a:gd name="connsiteY14" fmla="*/ 0 h 3473920"/>
                <a:gd name="connsiteX15" fmla="*/ 10885 w 4932790"/>
                <a:gd name="connsiteY15" fmla="*/ 3472543 h 3473920"/>
                <a:gd name="connsiteX16" fmla="*/ 10885 w 4932790"/>
                <a:gd name="connsiteY16" fmla="*/ 3472543 h 3473920"/>
                <a:gd name="connsiteX17" fmla="*/ 4932790 w 4932790"/>
                <a:gd name="connsiteY17" fmla="*/ 3473920 h 3473920"/>
                <a:gd name="connsiteX18" fmla="*/ 4927274 w 4932790"/>
                <a:gd name="connsiteY18" fmla="*/ 3374570 h 3473920"/>
                <a:gd name="connsiteX0" fmla="*/ 4927274 w 4932790"/>
                <a:gd name="connsiteY0" fmla="*/ 3374570 h 3473920"/>
                <a:gd name="connsiteX1" fmla="*/ 3766457 w 4932790"/>
                <a:gd name="connsiteY1" fmla="*/ 3208221 h 3473920"/>
                <a:gd name="connsiteX2" fmla="*/ 2615256 w 4932790"/>
                <a:gd name="connsiteY2" fmla="*/ 2855967 h 3473920"/>
                <a:gd name="connsiteX3" fmla="*/ 2268328 w 4932790"/>
                <a:gd name="connsiteY3" fmla="*/ 2655271 h 3473920"/>
                <a:gd name="connsiteX4" fmla="*/ 1959428 w 4932790"/>
                <a:gd name="connsiteY4" fmla="*/ 2471057 h 3473920"/>
                <a:gd name="connsiteX5" fmla="*/ 1722627 w 4932790"/>
                <a:gd name="connsiteY5" fmla="*/ 2300797 h 3473920"/>
                <a:gd name="connsiteX6" fmla="*/ 1524000 w 4932790"/>
                <a:gd name="connsiteY6" fmla="*/ 2111828 h 3473920"/>
                <a:gd name="connsiteX7" fmla="*/ 1317171 w 4932790"/>
                <a:gd name="connsiteY7" fmla="*/ 1937657 h 3473920"/>
                <a:gd name="connsiteX8" fmla="*/ 1132114 w 4932790"/>
                <a:gd name="connsiteY8" fmla="*/ 1741714 h 3473920"/>
                <a:gd name="connsiteX9" fmla="*/ 990600 w 4932790"/>
                <a:gd name="connsiteY9" fmla="*/ 1534886 h 3473920"/>
                <a:gd name="connsiteX10" fmla="*/ 849085 w 4932790"/>
                <a:gd name="connsiteY10" fmla="*/ 1349828 h 3473920"/>
                <a:gd name="connsiteX11" fmla="*/ 696685 w 4932790"/>
                <a:gd name="connsiteY11" fmla="*/ 1186543 h 3473920"/>
                <a:gd name="connsiteX12" fmla="*/ 576943 w 4932790"/>
                <a:gd name="connsiteY12" fmla="*/ 979714 h 3473920"/>
                <a:gd name="connsiteX13" fmla="*/ 468085 w 4932790"/>
                <a:gd name="connsiteY13" fmla="*/ 816428 h 3473920"/>
                <a:gd name="connsiteX14" fmla="*/ 0 w 4932790"/>
                <a:gd name="connsiteY14" fmla="*/ 0 h 3473920"/>
                <a:gd name="connsiteX15" fmla="*/ 10885 w 4932790"/>
                <a:gd name="connsiteY15" fmla="*/ 3472543 h 3473920"/>
                <a:gd name="connsiteX16" fmla="*/ 10885 w 4932790"/>
                <a:gd name="connsiteY16" fmla="*/ 3472543 h 3473920"/>
                <a:gd name="connsiteX17" fmla="*/ 4932790 w 4932790"/>
                <a:gd name="connsiteY17" fmla="*/ 3473920 h 3473920"/>
                <a:gd name="connsiteX18" fmla="*/ 4927274 w 4932790"/>
                <a:gd name="connsiteY18" fmla="*/ 3374570 h 3473920"/>
                <a:gd name="connsiteX0" fmla="*/ 4927274 w 4932790"/>
                <a:gd name="connsiteY0" fmla="*/ 3374570 h 3473920"/>
                <a:gd name="connsiteX1" fmla="*/ 3766457 w 4932790"/>
                <a:gd name="connsiteY1" fmla="*/ 3208221 h 3473920"/>
                <a:gd name="connsiteX2" fmla="*/ 2615256 w 4932790"/>
                <a:gd name="connsiteY2" fmla="*/ 2855967 h 3473920"/>
                <a:gd name="connsiteX3" fmla="*/ 2268328 w 4932790"/>
                <a:gd name="connsiteY3" fmla="*/ 2655271 h 3473920"/>
                <a:gd name="connsiteX4" fmla="*/ 1959428 w 4932790"/>
                <a:gd name="connsiteY4" fmla="*/ 2471057 h 3473920"/>
                <a:gd name="connsiteX5" fmla="*/ 1722627 w 4932790"/>
                <a:gd name="connsiteY5" fmla="*/ 2300797 h 3473920"/>
                <a:gd name="connsiteX6" fmla="*/ 1511698 w 4932790"/>
                <a:gd name="connsiteY6" fmla="*/ 2115738 h 3473920"/>
                <a:gd name="connsiteX7" fmla="*/ 1317171 w 4932790"/>
                <a:gd name="connsiteY7" fmla="*/ 1937657 h 3473920"/>
                <a:gd name="connsiteX8" fmla="*/ 1132114 w 4932790"/>
                <a:gd name="connsiteY8" fmla="*/ 1741714 h 3473920"/>
                <a:gd name="connsiteX9" fmla="*/ 990600 w 4932790"/>
                <a:gd name="connsiteY9" fmla="*/ 1534886 h 3473920"/>
                <a:gd name="connsiteX10" fmla="*/ 849085 w 4932790"/>
                <a:gd name="connsiteY10" fmla="*/ 1349828 h 3473920"/>
                <a:gd name="connsiteX11" fmla="*/ 696685 w 4932790"/>
                <a:gd name="connsiteY11" fmla="*/ 1186543 h 3473920"/>
                <a:gd name="connsiteX12" fmla="*/ 576943 w 4932790"/>
                <a:gd name="connsiteY12" fmla="*/ 979714 h 3473920"/>
                <a:gd name="connsiteX13" fmla="*/ 468085 w 4932790"/>
                <a:gd name="connsiteY13" fmla="*/ 816428 h 3473920"/>
                <a:gd name="connsiteX14" fmla="*/ 0 w 4932790"/>
                <a:gd name="connsiteY14" fmla="*/ 0 h 3473920"/>
                <a:gd name="connsiteX15" fmla="*/ 10885 w 4932790"/>
                <a:gd name="connsiteY15" fmla="*/ 3472543 h 3473920"/>
                <a:gd name="connsiteX16" fmla="*/ 10885 w 4932790"/>
                <a:gd name="connsiteY16" fmla="*/ 3472543 h 3473920"/>
                <a:gd name="connsiteX17" fmla="*/ 4932790 w 4932790"/>
                <a:gd name="connsiteY17" fmla="*/ 3473920 h 3473920"/>
                <a:gd name="connsiteX18" fmla="*/ 4927274 w 4932790"/>
                <a:gd name="connsiteY18" fmla="*/ 3374570 h 3473920"/>
                <a:gd name="connsiteX0" fmla="*/ 4927274 w 4932790"/>
                <a:gd name="connsiteY0" fmla="*/ 3374570 h 3473920"/>
                <a:gd name="connsiteX1" fmla="*/ 3766457 w 4932790"/>
                <a:gd name="connsiteY1" fmla="*/ 3208221 h 3473920"/>
                <a:gd name="connsiteX2" fmla="*/ 2615256 w 4932790"/>
                <a:gd name="connsiteY2" fmla="*/ 2855967 h 3473920"/>
                <a:gd name="connsiteX3" fmla="*/ 2268328 w 4932790"/>
                <a:gd name="connsiteY3" fmla="*/ 2655271 h 3473920"/>
                <a:gd name="connsiteX4" fmla="*/ 1959428 w 4932790"/>
                <a:gd name="connsiteY4" fmla="*/ 2471057 h 3473920"/>
                <a:gd name="connsiteX5" fmla="*/ 1722627 w 4932790"/>
                <a:gd name="connsiteY5" fmla="*/ 2300797 h 3473920"/>
                <a:gd name="connsiteX6" fmla="*/ 1511698 w 4932790"/>
                <a:gd name="connsiteY6" fmla="*/ 2115738 h 3473920"/>
                <a:gd name="connsiteX7" fmla="*/ 1317171 w 4932790"/>
                <a:gd name="connsiteY7" fmla="*/ 1937657 h 3473920"/>
                <a:gd name="connsiteX8" fmla="*/ 1156716 w 4932790"/>
                <a:gd name="connsiteY8" fmla="*/ 1776905 h 3473920"/>
                <a:gd name="connsiteX9" fmla="*/ 990600 w 4932790"/>
                <a:gd name="connsiteY9" fmla="*/ 1534886 h 3473920"/>
                <a:gd name="connsiteX10" fmla="*/ 849085 w 4932790"/>
                <a:gd name="connsiteY10" fmla="*/ 1349828 h 3473920"/>
                <a:gd name="connsiteX11" fmla="*/ 696685 w 4932790"/>
                <a:gd name="connsiteY11" fmla="*/ 1186543 h 3473920"/>
                <a:gd name="connsiteX12" fmla="*/ 576943 w 4932790"/>
                <a:gd name="connsiteY12" fmla="*/ 979714 h 3473920"/>
                <a:gd name="connsiteX13" fmla="*/ 468085 w 4932790"/>
                <a:gd name="connsiteY13" fmla="*/ 816428 h 3473920"/>
                <a:gd name="connsiteX14" fmla="*/ 0 w 4932790"/>
                <a:gd name="connsiteY14" fmla="*/ 0 h 3473920"/>
                <a:gd name="connsiteX15" fmla="*/ 10885 w 4932790"/>
                <a:gd name="connsiteY15" fmla="*/ 3472543 h 3473920"/>
                <a:gd name="connsiteX16" fmla="*/ 10885 w 4932790"/>
                <a:gd name="connsiteY16" fmla="*/ 3472543 h 3473920"/>
                <a:gd name="connsiteX17" fmla="*/ 4932790 w 4932790"/>
                <a:gd name="connsiteY17" fmla="*/ 3473920 h 3473920"/>
                <a:gd name="connsiteX18" fmla="*/ 4927274 w 4932790"/>
                <a:gd name="connsiteY18" fmla="*/ 3374570 h 3473920"/>
                <a:gd name="connsiteX0" fmla="*/ 4927274 w 4932790"/>
                <a:gd name="connsiteY0" fmla="*/ 3374570 h 3473920"/>
                <a:gd name="connsiteX1" fmla="*/ 3766457 w 4932790"/>
                <a:gd name="connsiteY1" fmla="*/ 3208221 h 3473920"/>
                <a:gd name="connsiteX2" fmla="*/ 2615256 w 4932790"/>
                <a:gd name="connsiteY2" fmla="*/ 2855967 h 3473920"/>
                <a:gd name="connsiteX3" fmla="*/ 2268328 w 4932790"/>
                <a:gd name="connsiteY3" fmla="*/ 2655271 h 3473920"/>
                <a:gd name="connsiteX4" fmla="*/ 1959428 w 4932790"/>
                <a:gd name="connsiteY4" fmla="*/ 2471057 h 3473920"/>
                <a:gd name="connsiteX5" fmla="*/ 1722627 w 4932790"/>
                <a:gd name="connsiteY5" fmla="*/ 2300797 h 3473920"/>
                <a:gd name="connsiteX6" fmla="*/ 1511698 w 4932790"/>
                <a:gd name="connsiteY6" fmla="*/ 2115738 h 3473920"/>
                <a:gd name="connsiteX7" fmla="*/ 1317171 w 4932790"/>
                <a:gd name="connsiteY7" fmla="*/ 1937657 h 3473920"/>
                <a:gd name="connsiteX8" fmla="*/ 1156716 w 4932790"/>
                <a:gd name="connsiteY8" fmla="*/ 1776905 h 3473920"/>
                <a:gd name="connsiteX9" fmla="*/ 970098 w 4932790"/>
                <a:gd name="connsiteY9" fmla="*/ 1554438 h 3473920"/>
                <a:gd name="connsiteX10" fmla="*/ 849085 w 4932790"/>
                <a:gd name="connsiteY10" fmla="*/ 1349828 h 3473920"/>
                <a:gd name="connsiteX11" fmla="*/ 696685 w 4932790"/>
                <a:gd name="connsiteY11" fmla="*/ 1186543 h 3473920"/>
                <a:gd name="connsiteX12" fmla="*/ 576943 w 4932790"/>
                <a:gd name="connsiteY12" fmla="*/ 979714 h 3473920"/>
                <a:gd name="connsiteX13" fmla="*/ 468085 w 4932790"/>
                <a:gd name="connsiteY13" fmla="*/ 816428 h 3473920"/>
                <a:gd name="connsiteX14" fmla="*/ 0 w 4932790"/>
                <a:gd name="connsiteY14" fmla="*/ 0 h 3473920"/>
                <a:gd name="connsiteX15" fmla="*/ 10885 w 4932790"/>
                <a:gd name="connsiteY15" fmla="*/ 3472543 h 3473920"/>
                <a:gd name="connsiteX16" fmla="*/ 10885 w 4932790"/>
                <a:gd name="connsiteY16" fmla="*/ 3472543 h 3473920"/>
                <a:gd name="connsiteX17" fmla="*/ 4932790 w 4932790"/>
                <a:gd name="connsiteY17" fmla="*/ 3473920 h 3473920"/>
                <a:gd name="connsiteX18" fmla="*/ 4927274 w 4932790"/>
                <a:gd name="connsiteY18" fmla="*/ 3374570 h 3473920"/>
                <a:gd name="connsiteX0" fmla="*/ 4927274 w 4932790"/>
                <a:gd name="connsiteY0" fmla="*/ 3374570 h 3473920"/>
                <a:gd name="connsiteX1" fmla="*/ 3766457 w 4932790"/>
                <a:gd name="connsiteY1" fmla="*/ 3208221 h 3473920"/>
                <a:gd name="connsiteX2" fmla="*/ 2615256 w 4932790"/>
                <a:gd name="connsiteY2" fmla="*/ 2855967 h 3473920"/>
                <a:gd name="connsiteX3" fmla="*/ 2268328 w 4932790"/>
                <a:gd name="connsiteY3" fmla="*/ 2655271 h 3473920"/>
                <a:gd name="connsiteX4" fmla="*/ 1959428 w 4932790"/>
                <a:gd name="connsiteY4" fmla="*/ 2471057 h 3473920"/>
                <a:gd name="connsiteX5" fmla="*/ 1722627 w 4932790"/>
                <a:gd name="connsiteY5" fmla="*/ 2300797 h 3473920"/>
                <a:gd name="connsiteX6" fmla="*/ 1511698 w 4932790"/>
                <a:gd name="connsiteY6" fmla="*/ 2115738 h 3473920"/>
                <a:gd name="connsiteX7" fmla="*/ 1317171 w 4932790"/>
                <a:gd name="connsiteY7" fmla="*/ 1937657 h 3473920"/>
                <a:gd name="connsiteX8" fmla="*/ 1156716 w 4932790"/>
                <a:gd name="connsiteY8" fmla="*/ 1776905 h 3473920"/>
                <a:gd name="connsiteX9" fmla="*/ 970098 w 4932790"/>
                <a:gd name="connsiteY9" fmla="*/ 1554438 h 3473920"/>
                <a:gd name="connsiteX10" fmla="*/ 820382 w 4932790"/>
                <a:gd name="connsiteY10" fmla="*/ 1357649 h 3473920"/>
                <a:gd name="connsiteX11" fmla="*/ 696685 w 4932790"/>
                <a:gd name="connsiteY11" fmla="*/ 1186543 h 3473920"/>
                <a:gd name="connsiteX12" fmla="*/ 576943 w 4932790"/>
                <a:gd name="connsiteY12" fmla="*/ 979714 h 3473920"/>
                <a:gd name="connsiteX13" fmla="*/ 468085 w 4932790"/>
                <a:gd name="connsiteY13" fmla="*/ 816428 h 3473920"/>
                <a:gd name="connsiteX14" fmla="*/ 0 w 4932790"/>
                <a:gd name="connsiteY14" fmla="*/ 0 h 3473920"/>
                <a:gd name="connsiteX15" fmla="*/ 10885 w 4932790"/>
                <a:gd name="connsiteY15" fmla="*/ 3472543 h 3473920"/>
                <a:gd name="connsiteX16" fmla="*/ 10885 w 4932790"/>
                <a:gd name="connsiteY16" fmla="*/ 3472543 h 3473920"/>
                <a:gd name="connsiteX17" fmla="*/ 4932790 w 4932790"/>
                <a:gd name="connsiteY17" fmla="*/ 3473920 h 3473920"/>
                <a:gd name="connsiteX18" fmla="*/ 4927274 w 4932790"/>
                <a:gd name="connsiteY18" fmla="*/ 3374570 h 3473920"/>
                <a:gd name="connsiteX0" fmla="*/ 4927274 w 4932790"/>
                <a:gd name="connsiteY0" fmla="*/ 3374570 h 3473920"/>
                <a:gd name="connsiteX1" fmla="*/ 3766457 w 4932790"/>
                <a:gd name="connsiteY1" fmla="*/ 3208221 h 3473920"/>
                <a:gd name="connsiteX2" fmla="*/ 2615256 w 4932790"/>
                <a:gd name="connsiteY2" fmla="*/ 2855967 h 3473920"/>
                <a:gd name="connsiteX3" fmla="*/ 2268328 w 4932790"/>
                <a:gd name="connsiteY3" fmla="*/ 2655271 h 3473920"/>
                <a:gd name="connsiteX4" fmla="*/ 1959428 w 4932790"/>
                <a:gd name="connsiteY4" fmla="*/ 2471057 h 3473920"/>
                <a:gd name="connsiteX5" fmla="*/ 1722627 w 4932790"/>
                <a:gd name="connsiteY5" fmla="*/ 2300797 h 3473920"/>
                <a:gd name="connsiteX6" fmla="*/ 1511698 w 4932790"/>
                <a:gd name="connsiteY6" fmla="*/ 2115738 h 3473920"/>
                <a:gd name="connsiteX7" fmla="*/ 1317171 w 4932790"/>
                <a:gd name="connsiteY7" fmla="*/ 1937657 h 3473920"/>
                <a:gd name="connsiteX8" fmla="*/ 1156716 w 4932790"/>
                <a:gd name="connsiteY8" fmla="*/ 1776905 h 3473920"/>
                <a:gd name="connsiteX9" fmla="*/ 970098 w 4932790"/>
                <a:gd name="connsiteY9" fmla="*/ 1554438 h 3473920"/>
                <a:gd name="connsiteX10" fmla="*/ 820382 w 4932790"/>
                <a:gd name="connsiteY10" fmla="*/ 1357649 h 3473920"/>
                <a:gd name="connsiteX11" fmla="*/ 696685 w 4932790"/>
                <a:gd name="connsiteY11" fmla="*/ 1186543 h 3473920"/>
                <a:gd name="connsiteX12" fmla="*/ 556441 w 4932790"/>
                <a:gd name="connsiteY12" fmla="*/ 983624 h 3473920"/>
                <a:gd name="connsiteX13" fmla="*/ 468085 w 4932790"/>
                <a:gd name="connsiteY13" fmla="*/ 816428 h 3473920"/>
                <a:gd name="connsiteX14" fmla="*/ 0 w 4932790"/>
                <a:gd name="connsiteY14" fmla="*/ 0 h 3473920"/>
                <a:gd name="connsiteX15" fmla="*/ 10885 w 4932790"/>
                <a:gd name="connsiteY15" fmla="*/ 3472543 h 3473920"/>
                <a:gd name="connsiteX16" fmla="*/ 10885 w 4932790"/>
                <a:gd name="connsiteY16" fmla="*/ 3472543 h 3473920"/>
                <a:gd name="connsiteX17" fmla="*/ 4932790 w 4932790"/>
                <a:gd name="connsiteY17" fmla="*/ 3473920 h 3473920"/>
                <a:gd name="connsiteX18" fmla="*/ 4927274 w 4932790"/>
                <a:gd name="connsiteY18" fmla="*/ 3374570 h 3473920"/>
                <a:gd name="connsiteX0" fmla="*/ 4958034 w 4963550"/>
                <a:gd name="connsiteY0" fmla="*/ 3478677 h 3578027"/>
                <a:gd name="connsiteX1" fmla="*/ 3797217 w 4963550"/>
                <a:gd name="connsiteY1" fmla="*/ 3312328 h 3578027"/>
                <a:gd name="connsiteX2" fmla="*/ 2646016 w 4963550"/>
                <a:gd name="connsiteY2" fmla="*/ 2960074 h 3578027"/>
                <a:gd name="connsiteX3" fmla="*/ 2299088 w 4963550"/>
                <a:gd name="connsiteY3" fmla="*/ 2759378 h 3578027"/>
                <a:gd name="connsiteX4" fmla="*/ 1990188 w 4963550"/>
                <a:gd name="connsiteY4" fmla="*/ 2575164 h 3578027"/>
                <a:gd name="connsiteX5" fmla="*/ 1753387 w 4963550"/>
                <a:gd name="connsiteY5" fmla="*/ 2404904 h 3578027"/>
                <a:gd name="connsiteX6" fmla="*/ 1542458 w 4963550"/>
                <a:gd name="connsiteY6" fmla="*/ 2219845 h 3578027"/>
                <a:gd name="connsiteX7" fmla="*/ 1347931 w 4963550"/>
                <a:gd name="connsiteY7" fmla="*/ 2041764 h 3578027"/>
                <a:gd name="connsiteX8" fmla="*/ 1187476 w 4963550"/>
                <a:gd name="connsiteY8" fmla="*/ 1881012 h 3578027"/>
                <a:gd name="connsiteX9" fmla="*/ 1000858 w 4963550"/>
                <a:gd name="connsiteY9" fmla="*/ 1658545 h 3578027"/>
                <a:gd name="connsiteX10" fmla="*/ 851142 w 4963550"/>
                <a:gd name="connsiteY10" fmla="*/ 1461756 h 3578027"/>
                <a:gd name="connsiteX11" fmla="*/ 727445 w 4963550"/>
                <a:gd name="connsiteY11" fmla="*/ 1290650 h 3578027"/>
                <a:gd name="connsiteX12" fmla="*/ 587201 w 4963550"/>
                <a:gd name="connsiteY12" fmla="*/ 1087731 h 3578027"/>
                <a:gd name="connsiteX13" fmla="*/ 482443 w 4963550"/>
                <a:gd name="connsiteY13" fmla="*/ 924444 h 3578027"/>
                <a:gd name="connsiteX14" fmla="*/ 30760 w 4963550"/>
                <a:gd name="connsiteY14" fmla="*/ 104107 h 3578027"/>
                <a:gd name="connsiteX15" fmla="*/ 41645 w 4963550"/>
                <a:gd name="connsiteY15" fmla="*/ 3576650 h 3578027"/>
                <a:gd name="connsiteX16" fmla="*/ 41645 w 4963550"/>
                <a:gd name="connsiteY16" fmla="*/ 3576650 h 3578027"/>
                <a:gd name="connsiteX17" fmla="*/ 4963550 w 4963550"/>
                <a:gd name="connsiteY17" fmla="*/ 3578027 h 3578027"/>
                <a:gd name="connsiteX18" fmla="*/ 4958034 w 4963550"/>
                <a:gd name="connsiteY18" fmla="*/ 3478677 h 3578027"/>
                <a:gd name="connsiteX0" fmla="*/ 4958034 w 4963550"/>
                <a:gd name="connsiteY0" fmla="*/ 3478677 h 3578027"/>
                <a:gd name="connsiteX1" fmla="*/ 3797217 w 4963550"/>
                <a:gd name="connsiteY1" fmla="*/ 3312328 h 3578027"/>
                <a:gd name="connsiteX2" fmla="*/ 2646016 w 4963550"/>
                <a:gd name="connsiteY2" fmla="*/ 2960074 h 3578027"/>
                <a:gd name="connsiteX3" fmla="*/ 2299088 w 4963550"/>
                <a:gd name="connsiteY3" fmla="*/ 2759378 h 3578027"/>
                <a:gd name="connsiteX4" fmla="*/ 1990188 w 4963550"/>
                <a:gd name="connsiteY4" fmla="*/ 2575164 h 3578027"/>
                <a:gd name="connsiteX5" fmla="*/ 1753387 w 4963550"/>
                <a:gd name="connsiteY5" fmla="*/ 2404904 h 3578027"/>
                <a:gd name="connsiteX6" fmla="*/ 1542458 w 4963550"/>
                <a:gd name="connsiteY6" fmla="*/ 2219845 h 3578027"/>
                <a:gd name="connsiteX7" fmla="*/ 1347931 w 4963550"/>
                <a:gd name="connsiteY7" fmla="*/ 2041764 h 3578027"/>
                <a:gd name="connsiteX8" fmla="*/ 1187476 w 4963550"/>
                <a:gd name="connsiteY8" fmla="*/ 1881012 h 3578027"/>
                <a:gd name="connsiteX9" fmla="*/ 1000858 w 4963550"/>
                <a:gd name="connsiteY9" fmla="*/ 1658545 h 3578027"/>
                <a:gd name="connsiteX10" fmla="*/ 851142 w 4963550"/>
                <a:gd name="connsiteY10" fmla="*/ 1461756 h 3578027"/>
                <a:gd name="connsiteX11" fmla="*/ 727445 w 4963550"/>
                <a:gd name="connsiteY11" fmla="*/ 1290650 h 3578027"/>
                <a:gd name="connsiteX12" fmla="*/ 587201 w 4963550"/>
                <a:gd name="connsiteY12" fmla="*/ 1087731 h 3578027"/>
                <a:gd name="connsiteX13" fmla="*/ 482443 w 4963550"/>
                <a:gd name="connsiteY13" fmla="*/ 924444 h 3578027"/>
                <a:gd name="connsiteX14" fmla="*/ 30760 w 4963550"/>
                <a:gd name="connsiteY14" fmla="*/ 104107 h 3578027"/>
                <a:gd name="connsiteX15" fmla="*/ 41645 w 4963550"/>
                <a:gd name="connsiteY15" fmla="*/ 3576650 h 3578027"/>
                <a:gd name="connsiteX16" fmla="*/ 41645 w 4963550"/>
                <a:gd name="connsiteY16" fmla="*/ 3576650 h 3578027"/>
                <a:gd name="connsiteX17" fmla="*/ 4963550 w 4963550"/>
                <a:gd name="connsiteY17" fmla="*/ 3578027 h 3578027"/>
                <a:gd name="connsiteX18" fmla="*/ 4958034 w 4963550"/>
                <a:gd name="connsiteY18" fmla="*/ 3478677 h 3578027"/>
                <a:gd name="connsiteX0" fmla="*/ 4958034 w 4963550"/>
                <a:gd name="connsiteY0" fmla="*/ 3374570 h 3473920"/>
                <a:gd name="connsiteX1" fmla="*/ 3797217 w 4963550"/>
                <a:gd name="connsiteY1" fmla="*/ 3208221 h 3473920"/>
                <a:gd name="connsiteX2" fmla="*/ 2646016 w 4963550"/>
                <a:gd name="connsiteY2" fmla="*/ 2855967 h 3473920"/>
                <a:gd name="connsiteX3" fmla="*/ 2299088 w 4963550"/>
                <a:gd name="connsiteY3" fmla="*/ 2655271 h 3473920"/>
                <a:gd name="connsiteX4" fmla="*/ 1990188 w 4963550"/>
                <a:gd name="connsiteY4" fmla="*/ 2471057 h 3473920"/>
                <a:gd name="connsiteX5" fmla="*/ 1753387 w 4963550"/>
                <a:gd name="connsiteY5" fmla="*/ 2300797 h 3473920"/>
                <a:gd name="connsiteX6" fmla="*/ 1542458 w 4963550"/>
                <a:gd name="connsiteY6" fmla="*/ 2115738 h 3473920"/>
                <a:gd name="connsiteX7" fmla="*/ 1347931 w 4963550"/>
                <a:gd name="connsiteY7" fmla="*/ 1937657 h 3473920"/>
                <a:gd name="connsiteX8" fmla="*/ 1187476 w 4963550"/>
                <a:gd name="connsiteY8" fmla="*/ 1776905 h 3473920"/>
                <a:gd name="connsiteX9" fmla="*/ 1000858 w 4963550"/>
                <a:gd name="connsiteY9" fmla="*/ 1554438 h 3473920"/>
                <a:gd name="connsiteX10" fmla="*/ 851142 w 4963550"/>
                <a:gd name="connsiteY10" fmla="*/ 1357649 h 3473920"/>
                <a:gd name="connsiteX11" fmla="*/ 727445 w 4963550"/>
                <a:gd name="connsiteY11" fmla="*/ 1186543 h 3473920"/>
                <a:gd name="connsiteX12" fmla="*/ 587201 w 4963550"/>
                <a:gd name="connsiteY12" fmla="*/ 983624 h 3473920"/>
                <a:gd name="connsiteX13" fmla="*/ 482443 w 4963550"/>
                <a:gd name="connsiteY13" fmla="*/ 820337 h 3473920"/>
                <a:gd name="connsiteX14" fmla="*/ 30760 w 4963550"/>
                <a:gd name="connsiteY14" fmla="*/ 0 h 3473920"/>
                <a:gd name="connsiteX15" fmla="*/ 41645 w 4963550"/>
                <a:gd name="connsiteY15" fmla="*/ 3472543 h 3473920"/>
                <a:gd name="connsiteX16" fmla="*/ 41645 w 4963550"/>
                <a:gd name="connsiteY16" fmla="*/ 3472543 h 3473920"/>
                <a:gd name="connsiteX17" fmla="*/ 4963550 w 4963550"/>
                <a:gd name="connsiteY17" fmla="*/ 3473920 h 3473920"/>
                <a:gd name="connsiteX18" fmla="*/ 4958034 w 4963550"/>
                <a:gd name="connsiteY18" fmla="*/ 3374570 h 3473920"/>
                <a:gd name="connsiteX0" fmla="*/ 4958034 w 4963550"/>
                <a:gd name="connsiteY0" fmla="*/ 3374570 h 3473920"/>
                <a:gd name="connsiteX1" fmla="*/ 3797217 w 4963550"/>
                <a:gd name="connsiteY1" fmla="*/ 3208221 h 3473920"/>
                <a:gd name="connsiteX2" fmla="*/ 2646016 w 4963550"/>
                <a:gd name="connsiteY2" fmla="*/ 2855967 h 3473920"/>
                <a:gd name="connsiteX3" fmla="*/ 2299088 w 4963550"/>
                <a:gd name="connsiteY3" fmla="*/ 2655271 h 3473920"/>
                <a:gd name="connsiteX4" fmla="*/ 1990188 w 4963550"/>
                <a:gd name="connsiteY4" fmla="*/ 2471057 h 3473920"/>
                <a:gd name="connsiteX5" fmla="*/ 1753387 w 4963550"/>
                <a:gd name="connsiteY5" fmla="*/ 2300797 h 3473920"/>
                <a:gd name="connsiteX6" fmla="*/ 1542458 w 4963550"/>
                <a:gd name="connsiteY6" fmla="*/ 2115738 h 3473920"/>
                <a:gd name="connsiteX7" fmla="*/ 1347931 w 4963550"/>
                <a:gd name="connsiteY7" fmla="*/ 1937657 h 3473920"/>
                <a:gd name="connsiteX8" fmla="*/ 1187476 w 4963550"/>
                <a:gd name="connsiteY8" fmla="*/ 1776905 h 3473920"/>
                <a:gd name="connsiteX9" fmla="*/ 1000858 w 4963550"/>
                <a:gd name="connsiteY9" fmla="*/ 1554438 h 3473920"/>
                <a:gd name="connsiteX10" fmla="*/ 851142 w 4963550"/>
                <a:gd name="connsiteY10" fmla="*/ 1357649 h 3473920"/>
                <a:gd name="connsiteX11" fmla="*/ 727445 w 4963550"/>
                <a:gd name="connsiteY11" fmla="*/ 1186543 h 3473920"/>
                <a:gd name="connsiteX12" fmla="*/ 587201 w 4963550"/>
                <a:gd name="connsiteY12" fmla="*/ 983624 h 3473920"/>
                <a:gd name="connsiteX13" fmla="*/ 482443 w 4963550"/>
                <a:gd name="connsiteY13" fmla="*/ 820337 h 3473920"/>
                <a:gd name="connsiteX14" fmla="*/ 30760 w 4963550"/>
                <a:gd name="connsiteY14" fmla="*/ 0 h 3473920"/>
                <a:gd name="connsiteX15" fmla="*/ 41645 w 4963550"/>
                <a:gd name="connsiteY15" fmla="*/ 3472543 h 3473920"/>
                <a:gd name="connsiteX16" fmla="*/ 41645 w 4963550"/>
                <a:gd name="connsiteY16" fmla="*/ 3472543 h 3473920"/>
                <a:gd name="connsiteX17" fmla="*/ 4963550 w 4963550"/>
                <a:gd name="connsiteY17" fmla="*/ 3473920 h 3473920"/>
                <a:gd name="connsiteX18" fmla="*/ 4958034 w 4963550"/>
                <a:gd name="connsiteY18" fmla="*/ 3374570 h 3473920"/>
                <a:gd name="connsiteX0" fmla="*/ 4958034 w 4963550"/>
                <a:gd name="connsiteY0" fmla="*/ 3308098 h 3407448"/>
                <a:gd name="connsiteX1" fmla="*/ 3797217 w 4963550"/>
                <a:gd name="connsiteY1" fmla="*/ 3141749 h 3407448"/>
                <a:gd name="connsiteX2" fmla="*/ 2646016 w 4963550"/>
                <a:gd name="connsiteY2" fmla="*/ 2789495 h 3407448"/>
                <a:gd name="connsiteX3" fmla="*/ 2299088 w 4963550"/>
                <a:gd name="connsiteY3" fmla="*/ 2588799 h 3407448"/>
                <a:gd name="connsiteX4" fmla="*/ 1990188 w 4963550"/>
                <a:gd name="connsiteY4" fmla="*/ 2404585 h 3407448"/>
                <a:gd name="connsiteX5" fmla="*/ 1753387 w 4963550"/>
                <a:gd name="connsiteY5" fmla="*/ 2234325 h 3407448"/>
                <a:gd name="connsiteX6" fmla="*/ 1542458 w 4963550"/>
                <a:gd name="connsiteY6" fmla="*/ 2049266 h 3407448"/>
                <a:gd name="connsiteX7" fmla="*/ 1347931 w 4963550"/>
                <a:gd name="connsiteY7" fmla="*/ 1871185 h 3407448"/>
                <a:gd name="connsiteX8" fmla="*/ 1187476 w 4963550"/>
                <a:gd name="connsiteY8" fmla="*/ 1710433 h 3407448"/>
                <a:gd name="connsiteX9" fmla="*/ 1000858 w 4963550"/>
                <a:gd name="connsiteY9" fmla="*/ 1487966 h 3407448"/>
                <a:gd name="connsiteX10" fmla="*/ 851142 w 4963550"/>
                <a:gd name="connsiteY10" fmla="*/ 1291177 h 3407448"/>
                <a:gd name="connsiteX11" fmla="*/ 727445 w 4963550"/>
                <a:gd name="connsiteY11" fmla="*/ 1120071 h 3407448"/>
                <a:gd name="connsiteX12" fmla="*/ 587201 w 4963550"/>
                <a:gd name="connsiteY12" fmla="*/ 917152 h 3407448"/>
                <a:gd name="connsiteX13" fmla="*/ 482443 w 4963550"/>
                <a:gd name="connsiteY13" fmla="*/ 753865 h 3407448"/>
                <a:gd name="connsiteX14" fmla="*/ 30760 w 4963550"/>
                <a:gd name="connsiteY14" fmla="*/ 0 h 3407448"/>
                <a:gd name="connsiteX15" fmla="*/ 41645 w 4963550"/>
                <a:gd name="connsiteY15" fmla="*/ 3406071 h 3407448"/>
                <a:gd name="connsiteX16" fmla="*/ 41645 w 4963550"/>
                <a:gd name="connsiteY16" fmla="*/ 3406071 h 3407448"/>
                <a:gd name="connsiteX17" fmla="*/ 4963550 w 4963550"/>
                <a:gd name="connsiteY17" fmla="*/ 3407448 h 3407448"/>
                <a:gd name="connsiteX18" fmla="*/ 4958034 w 4963550"/>
                <a:gd name="connsiteY18" fmla="*/ 3308098 h 3407448"/>
                <a:gd name="connsiteX0" fmla="*/ 4958034 w 4963550"/>
                <a:gd name="connsiteY0" fmla="*/ 3308098 h 3407448"/>
                <a:gd name="connsiteX1" fmla="*/ 3797217 w 4963550"/>
                <a:gd name="connsiteY1" fmla="*/ 3141749 h 3407448"/>
                <a:gd name="connsiteX2" fmla="*/ 2646016 w 4963550"/>
                <a:gd name="connsiteY2" fmla="*/ 2789495 h 3407448"/>
                <a:gd name="connsiteX3" fmla="*/ 2299088 w 4963550"/>
                <a:gd name="connsiteY3" fmla="*/ 2588799 h 3407448"/>
                <a:gd name="connsiteX4" fmla="*/ 1990188 w 4963550"/>
                <a:gd name="connsiteY4" fmla="*/ 2404585 h 3407448"/>
                <a:gd name="connsiteX5" fmla="*/ 1753387 w 4963550"/>
                <a:gd name="connsiteY5" fmla="*/ 2234325 h 3407448"/>
                <a:gd name="connsiteX6" fmla="*/ 1542458 w 4963550"/>
                <a:gd name="connsiteY6" fmla="*/ 2049266 h 3407448"/>
                <a:gd name="connsiteX7" fmla="*/ 1347931 w 4963550"/>
                <a:gd name="connsiteY7" fmla="*/ 1871185 h 3407448"/>
                <a:gd name="connsiteX8" fmla="*/ 1187476 w 4963550"/>
                <a:gd name="connsiteY8" fmla="*/ 1710433 h 3407448"/>
                <a:gd name="connsiteX9" fmla="*/ 1000858 w 4963550"/>
                <a:gd name="connsiteY9" fmla="*/ 1487966 h 3407448"/>
                <a:gd name="connsiteX10" fmla="*/ 851142 w 4963550"/>
                <a:gd name="connsiteY10" fmla="*/ 1291177 h 3407448"/>
                <a:gd name="connsiteX11" fmla="*/ 727445 w 4963550"/>
                <a:gd name="connsiteY11" fmla="*/ 1120071 h 3407448"/>
                <a:gd name="connsiteX12" fmla="*/ 587201 w 4963550"/>
                <a:gd name="connsiteY12" fmla="*/ 917152 h 3407448"/>
                <a:gd name="connsiteX13" fmla="*/ 482443 w 4963550"/>
                <a:gd name="connsiteY13" fmla="*/ 753865 h 3407448"/>
                <a:gd name="connsiteX14" fmla="*/ 30760 w 4963550"/>
                <a:gd name="connsiteY14" fmla="*/ 0 h 3407448"/>
                <a:gd name="connsiteX15" fmla="*/ 41645 w 4963550"/>
                <a:gd name="connsiteY15" fmla="*/ 3406071 h 3407448"/>
                <a:gd name="connsiteX16" fmla="*/ 41645 w 4963550"/>
                <a:gd name="connsiteY16" fmla="*/ 3406071 h 3407448"/>
                <a:gd name="connsiteX17" fmla="*/ 4963550 w 4963550"/>
                <a:gd name="connsiteY17" fmla="*/ 3407448 h 3407448"/>
                <a:gd name="connsiteX18" fmla="*/ 4958034 w 4963550"/>
                <a:gd name="connsiteY18" fmla="*/ 3308098 h 3407448"/>
                <a:gd name="connsiteX0" fmla="*/ 4958034 w 4963550"/>
                <a:gd name="connsiteY0" fmla="*/ 3308098 h 3407448"/>
                <a:gd name="connsiteX1" fmla="*/ 3797217 w 4963550"/>
                <a:gd name="connsiteY1" fmla="*/ 3141749 h 3407448"/>
                <a:gd name="connsiteX2" fmla="*/ 2646016 w 4963550"/>
                <a:gd name="connsiteY2" fmla="*/ 2789495 h 3407448"/>
                <a:gd name="connsiteX3" fmla="*/ 2299088 w 4963550"/>
                <a:gd name="connsiteY3" fmla="*/ 2588799 h 3407448"/>
                <a:gd name="connsiteX4" fmla="*/ 1990188 w 4963550"/>
                <a:gd name="connsiteY4" fmla="*/ 2404585 h 3407448"/>
                <a:gd name="connsiteX5" fmla="*/ 1753387 w 4963550"/>
                <a:gd name="connsiteY5" fmla="*/ 2234325 h 3407448"/>
                <a:gd name="connsiteX6" fmla="*/ 1542458 w 4963550"/>
                <a:gd name="connsiteY6" fmla="*/ 2049266 h 3407448"/>
                <a:gd name="connsiteX7" fmla="*/ 1347931 w 4963550"/>
                <a:gd name="connsiteY7" fmla="*/ 1871185 h 3407448"/>
                <a:gd name="connsiteX8" fmla="*/ 1187476 w 4963550"/>
                <a:gd name="connsiteY8" fmla="*/ 1710433 h 3407448"/>
                <a:gd name="connsiteX9" fmla="*/ 1000858 w 4963550"/>
                <a:gd name="connsiteY9" fmla="*/ 1487966 h 3407448"/>
                <a:gd name="connsiteX10" fmla="*/ 851142 w 4963550"/>
                <a:gd name="connsiteY10" fmla="*/ 1291177 h 3407448"/>
                <a:gd name="connsiteX11" fmla="*/ 727445 w 4963550"/>
                <a:gd name="connsiteY11" fmla="*/ 1120071 h 3407448"/>
                <a:gd name="connsiteX12" fmla="*/ 587201 w 4963550"/>
                <a:gd name="connsiteY12" fmla="*/ 917152 h 3407448"/>
                <a:gd name="connsiteX13" fmla="*/ 482443 w 4963550"/>
                <a:gd name="connsiteY13" fmla="*/ 753865 h 3407448"/>
                <a:gd name="connsiteX14" fmla="*/ 30760 w 4963550"/>
                <a:gd name="connsiteY14" fmla="*/ 0 h 3407448"/>
                <a:gd name="connsiteX15" fmla="*/ 41645 w 4963550"/>
                <a:gd name="connsiteY15" fmla="*/ 3406071 h 3407448"/>
                <a:gd name="connsiteX16" fmla="*/ 41645 w 4963550"/>
                <a:gd name="connsiteY16" fmla="*/ 3406071 h 3407448"/>
                <a:gd name="connsiteX17" fmla="*/ 4963550 w 4963550"/>
                <a:gd name="connsiteY17" fmla="*/ 3407448 h 3407448"/>
                <a:gd name="connsiteX18" fmla="*/ 4958034 w 4963550"/>
                <a:gd name="connsiteY18" fmla="*/ 3308098 h 3407448"/>
                <a:gd name="connsiteX0" fmla="*/ 4958034 w 4963550"/>
                <a:gd name="connsiteY0" fmla="*/ 3308098 h 3407448"/>
                <a:gd name="connsiteX1" fmla="*/ 3797217 w 4963550"/>
                <a:gd name="connsiteY1" fmla="*/ 3141749 h 3407448"/>
                <a:gd name="connsiteX2" fmla="*/ 2646016 w 4963550"/>
                <a:gd name="connsiteY2" fmla="*/ 2789495 h 3407448"/>
                <a:gd name="connsiteX3" fmla="*/ 2299088 w 4963550"/>
                <a:gd name="connsiteY3" fmla="*/ 2588799 h 3407448"/>
                <a:gd name="connsiteX4" fmla="*/ 1990188 w 4963550"/>
                <a:gd name="connsiteY4" fmla="*/ 2404585 h 3407448"/>
                <a:gd name="connsiteX5" fmla="*/ 1753387 w 4963550"/>
                <a:gd name="connsiteY5" fmla="*/ 2234325 h 3407448"/>
                <a:gd name="connsiteX6" fmla="*/ 1542458 w 4963550"/>
                <a:gd name="connsiteY6" fmla="*/ 2049266 h 3407448"/>
                <a:gd name="connsiteX7" fmla="*/ 1347931 w 4963550"/>
                <a:gd name="connsiteY7" fmla="*/ 1871185 h 3407448"/>
                <a:gd name="connsiteX8" fmla="*/ 1187476 w 4963550"/>
                <a:gd name="connsiteY8" fmla="*/ 1710433 h 3407448"/>
                <a:gd name="connsiteX9" fmla="*/ 1000858 w 4963550"/>
                <a:gd name="connsiteY9" fmla="*/ 1487966 h 3407448"/>
                <a:gd name="connsiteX10" fmla="*/ 851142 w 4963550"/>
                <a:gd name="connsiteY10" fmla="*/ 1291177 h 3407448"/>
                <a:gd name="connsiteX11" fmla="*/ 727445 w 4963550"/>
                <a:gd name="connsiteY11" fmla="*/ 1120071 h 3407448"/>
                <a:gd name="connsiteX12" fmla="*/ 482443 w 4963550"/>
                <a:gd name="connsiteY12" fmla="*/ 753865 h 3407448"/>
                <a:gd name="connsiteX13" fmla="*/ 30760 w 4963550"/>
                <a:gd name="connsiteY13" fmla="*/ 0 h 3407448"/>
                <a:gd name="connsiteX14" fmla="*/ 41645 w 4963550"/>
                <a:gd name="connsiteY14" fmla="*/ 3406071 h 3407448"/>
                <a:gd name="connsiteX15" fmla="*/ 41645 w 4963550"/>
                <a:gd name="connsiteY15" fmla="*/ 3406071 h 3407448"/>
                <a:gd name="connsiteX16" fmla="*/ 4963550 w 4963550"/>
                <a:gd name="connsiteY16" fmla="*/ 3407448 h 3407448"/>
                <a:gd name="connsiteX17" fmla="*/ 4958034 w 4963550"/>
                <a:gd name="connsiteY17" fmla="*/ 3308098 h 3407448"/>
                <a:gd name="connsiteX0" fmla="*/ 4967745 w 4973261"/>
                <a:gd name="connsiteY0" fmla="*/ 3308098 h 3407448"/>
                <a:gd name="connsiteX1" fmla="*/ 3806928 w 4973261"/>
                <a:gd name="connsiteY1" fmla="*/ 3141749 h 3407448"/>
                <a:gd name="connsiteX2" fmla="*/ 2655727 w 4973261"/>
                <a:gd name="connsiteY2" fmla="*/ 2789495 h 3407448"/>
                <a:gd name="connsiteX3" fmla="*/ 2308799 w 4973261"/>
                <a:gd name="connsiteY3" fmla="*/ 2588799 h 3407448"/>
                <a:gd name="connsiteX4" fmla="*/ 1999899 w 4973261"/>
                <a:gd name="connsiteY4" fmla="*/ 2404585 h 3407448"/>
                <a:gd name="connsiteX5" fmla="*/ 1763098 w 4973261"/>
                <a:gd name="connsiteY5" fmla="*/ 2234325 h 3407448"/>
                <a:gd name="connsiteX6" fmla="*/ 1552169 w 4973261"/>
                <a:gd name="connsiteY6" fmla="*/ 2049266 h 3407448"/>
                <a:gd name="connsiteX7" fmla="*/ 1357642 w 4973261"/>
                <a:gd name="connsiteY7" fmla="*/ 1871185 h 3407448"/>
                <a:gd name="connsiteX8" fmla="*/ 1197187 w 4973261"/>
                <a:gd name="connsiteY8" fmla="*/ 1710433 h 3407448"/>
                <a:gd name="connsiteX9" fmla="*/ 1010569 w 4973261"/>
                <a:gd name="connsiteY9" fmla="*/ 1487966 h 3407448"/>
                <a:gd name="connsiteX10" fmla="*/ 860853 w 4973261"/>
                <a:gd name="connsiteY10" fmla="*/ 1291177 h 3407448"/>
                <a:gd name="connsiteX11" fmla="*/ 737156 w 4973261"/>
                <a:gd name="connsiteY11" fmla="*/ 1120071 h 3407448"/>
                <a:gd name="connsiteX12" fmla="*/ 492154 w 4973261"/>
                <a:gd name="connsiteY12" fmla="*/ 753865 h 3407448"/>
                <a:gd name="connsiteX13" fmla="*/ 28170 w 4973261"/>
                <a:gd name="connsiteY13" fmla="*/ 0 h 3407448"/>
                <a:gd name="connsiteX14" fmla="*/ 51356 w 4973261"/>
                <a:gd name="connsiteY14" fmla="*/ 3406071 h 3407448"/>
                <a:gd name="connsiteX15" fmla="*/ 51356 w 4973261"/>
                <a:gd name="connsiteY15" fmla="*/ 3406071 h 3407448"/>
                <a:gd name="connsiteX16" fmla="*/ 4973261 w 4973261"/>
                <a:gd name="connsiteY16" fmla="*/ 3407448 h 3407448"/>
                <a:gd name="connsiteX17" fmla="*/ 4967745 w 4973261"/>
                <a:gd name="connsiteY17" fmla="*/ 3308098 h 3407448"/>
                <a:gd name="connsiteX0" fmla="*/ 4967745 w 4973261"/>
                <a:gd name="connsiteY0" fmla="*/ 3308098 h 3407448"/>
                <a:gd name="connsiteX1" fmla="*/ 3806928 w 4973261"/>
                <a:gd name="connsiteY1" fmla="*/ 3141749 h 3407448"/>
                <a:gd name="connsiteX2" fmla="*/ 2655727 w 4973261"/>
                <a:gd name="connsiteY2" fmla="*/ 2789495 h 3407448"/>
                <a:gd name="connsiteX3" fmla="*/ 2308799 w 4973261"/>
                <a:gd name="connsiteY3" fmla="*/ 2588799 h 3407448"/>
                <a:gd name="connsiteX4" fmla="*/ 1999899 w 4973261"/>
                <a:gd name="connsiteY4" fmla="*/ 2404585 h 3407448"/>
                <a:gd name="connsiteX5" fmla="*/ 1763098 w 4973261"/>
                <a:gd name="connsiteY5" fmla="*/ 2234325 h 3407448"/>
                <a:gd name="connsiteX6" fmla="*/ 1552169 w 4973261"/>
                <a:gd name="connsiteY6" fmla="*/ 2049266 h 3407448"/>
                <a:gd name="connsiteX7" fmla="*/ 1357642 w 4973261"/>
                <a:gd name="connsiteY7" fmla="*/ 1871185 h 3407448"/>
                <a:gd name="connsiteX8" fmla="*/ 1197187 w 4973261"/>
                <a:gd name="connsiteY8" fmla="*/ 1710433 h 3407448"/>
                <a:gd name="connsiteX9" fmla="*/ 1010569 w 4973261"/>
                <a:gd name="connsiteY9" fmla="*/ 1487966 h 3407448"/>
                <a:gd name="connsiteX10" fmla="*/ 860853 w 4973261"/>
                <a:gd name="connsiteY10" fmla="*/ 1291177 h 3407448"/>
                <a:gd name="connsiteX11" fmla="*/ 737156 w 4973261"/>
                <a:gd name="connsiteY11" fmla="*/ 1120071 h 3407448"/>
                <a:gd name="connsiteX12" fmla="*/ 492154 w 4973261"/>
                <a:gd name="connsiteY12" fmla="*/ 753865 h 3407448"/>
                <a:gd name="connsiteX13" fmla="*/ 28170 w 4973261"/>
                <a:gd name="connsiteY13" fmla="*/ 0 h 3407448"/>
                <a:gd name="connsiteX14" fmla="*/ 51356 w 4973261"/>
                <a:gd name="connsiteY14" fmla="*/ 3406071 h 3407448"/>
                <a:gd name="connsiteX15" fmla="*/ 51356 w 4973261"/>
                <a:gd name="connsiteY15" fmla="*/ 3406071 h 3407448"/>
                <a:gd name="connsiteX16" fmla="*/ 4973261 w 4973261"/>
                <a:gd name="connsiteY16" fmla="*/ 3407448 h 3407448"/>
                <a:gd name="connsiteX17" fmla="*/ 4967745 w 4973261"/>
                <a:gd name="connsiteY17" fmla="*/ 3308098 h 3407448"/>
                <a:gd name="connsiteX0" fmla="*/ 4939575 w 4945091"/>
                <a:gd name="connsiteY0" fmla="*/ 3308098 h 3407448"/>
                <a:gd name="connsiteX1" fmla="*/ 3778758 w 4945091"/>
                <a:gd name="connsiteY1" fmla="*/ 3141749 h 3407448"/>
                <a:gd name="connsiteX2" fmla="*/ 2627557 w 4945091"/>
                <a:gd name="connsiteY2" fmla="*/ 2789495 h 3407448"/>
                <a:gd name="connsiteX3" fmla="*/ 2280629 w 4945091"/>
                <a:gd name="connsiteY3" fmla="*/ 2588799 h 3407448"/>
                <a:gd name="connsiteX4" fmla="*/ 1971729 w 4945091"/>
                <a:gd name="connsiteY4" fmla="*/ 2404585 h 3407448"/>
                <a:gd name="connsiteX5" fmla="*/ 1734928 w 4945091"/>
                <a:gd name="connsiteY5" fmla="*/ 2234325 h 3407448"/>
                <a:gd name="connsiteX6" fmla="*/ 1523999 w 4945091"/>
                <a:gd name="connsiteY6" fmla="*/ 2049266 h 3407448"/>
                <a:gd name="connsiteX7" fmla="*/ 1329472 w 4945091"/>
                <a:gd name="connsiteY7" fmla="*/ 1871185 h 3407448"/>
                <a:gd name="connsiteX8" fmla="*/ 1169017 w 4945091"/>
                <a:gd name="connsiteY8" fmla="*/ 1710433 h 3407448"/>
                <a:gd name="connsiteX9" fmla="*/ 982399 w 4945091"/>
                <a:gd name="connsiteY9" fmla="*/ 1487966 h 3407448"/>
                <a:gd name="connsiteX10" fmla="*/ 832683 w 4945091"/>
                <a:gd name="connsiteY10" fmla="*/ 1291177 h 3407448"/>
                <a:gd name="connsiteX11" fmla="*/ 708986 w 4945091"/>
                <a:gd name="connsiteY11" fmla="*/ 1120071 h 3407448"/>
                <a:gd name="connsiteX12" fmla="*/ 463984 w 4945091"/>
                <a:gd name="connsiteY12" fmla="*/ 753865 h 3407448"/>
                <a:gd name="connsiteX13" fmla="*/ 0 w 4945091"/>
                <a:gd name="connsiteY13" fmla="*/ 0 h 3407448"/>
                <a:gd name="connsiteX14" fmla="*/ 23186 w 4945091"/>
                <a:gd name="connsiteY14" fmla="*/ 3406071 h 3407448"/>
                <a:gd name="connsiteX15" fmla="*/ 23186 w 4945091"/>
                <a:gd name="connsiteY15" fmla="*/ 3406071 h 3407448"/>
                <a:gd name="connsiteX16" fmla="*/ 4945091 w 4945091"/>
                <a:gd name="connsiteY16" fmla="*/ 3407448 h 3407448"/>
                <a:gd name="connsiteX17" fmla="*/ 4939575 w 4945091"/>
                <a:gd name="connsiteY17" fmla="*/ 3308098 h 3407448"/>
                <a:gd name="connsiteX0" fmla="*/ 4940992 w 4946508"/>
                <a:gd name="connsiteY0" fmla="*/ 3308098 h 3413891"/>
                <a:gd name="connsiteX1" fmla="*/ 3780175 w 4946508"/>
                <a:gd name="connsiteY1" fmla="*/ 3141749 h 3413891"/>
                <a:gd name="connsiteX2" fmla="*/ 2628974 w 4946508"/>
                <a:gd name="connsiteY2" fmla="*/ 2789495 h 3413891"/>
                <a:gd name="connsiteX3" fmla="*/ 2282046 w 4946508"/>
                <a:gd name="connsiteY3" fmla="*/ 2588799 h 3413891"/>
                <a:gd name="connsiteX4" fmla="*/ 1973146 w 4946508"/>
                <a:gd name="connsiteY4" fmla="*/ 2404585 h 3413891"/>
                <a:gd name="connsiteX5" fmla="*/ 1736345 w 4946508"/>
                <a:gd name="connsiteY5" fmla="*/ 2234325 h 3413891"/>
                <a:gd name="connsiteX6" fmla="*/ 1525416 w 4946508"/>
                <a:gd name="connsiteY6" fmla="*/ 2049266 h 3413891"/>
                <a:gd name="connsiteX7" fmla="*/ 1330889 w 4946508"/>
                <a:gd name="connsiteY7" fmla="*/ 1871185 h 3413891"/>
                <a:gd name="connsiteX8" fmla="*/ 1170434 w 4946508"/>
                <a:gd name="connsiteY8" fmla="*/ 1710433 h 3413891"/>
                <a:gd name="connsiteX9" fmla="*/ 983816 w 4946508"/>
                <a:gd name="connsiteY9" fmla="*/ 1487966 h 3413891"/>
                <a:gd name="connsiteX10" fmla="*/ 834100 w 4946508"/>
                <a:gd name="connsiteY10" fmla="*/ 1291177 h 3413891"/>
                <a:gd name="connsiteX11" fmla="*/ 710403 w 4946508"/>
                <a:gd name="connsiteY11" fmla="*/ 1120071 h 3413891"/>
                <a:gd name="connsiteX12" fmla="*/ 465401 w 4946508"/>
                <a:gd name="connsiteY12" fmla="*/ 753865 h 3413891"/>
                <a:gd name="connsiteX13" fmla="*/ 1417 w 4946508"/>
                <a:gd name="connsiteY13" fmla="*/ 0 h 3413891"/>
                <a:gd name="connsiteX14" fmla="*/ 24603 w 4946508"/>
                <a:gd name="connsiteY14" fmla="*/ 3406071 h 3413891"/>
                <a:gd name="connsiteX15" fmla="*/ 0 w 4946508"/>
                <a:gd name="connsiteY15" fmla="*/ 3413891 h 3413891"/>
                <a:gd name="connsiteX16" fmla="*/ 4946508 w 4946508"/>
                <a:gd name="connsiteY16" fmla="*/ 3407448 h 3413891"/>
                <a:gd name="connsiteX17" fmla="*/ 4940992 w 4946508"/>
                <a:gd name="connsiteY17" fmla="*/ 3308098 h 3413891"/>
                <a:gd name="connsiteX0" fmla="*/ 4940992 w 4946508"/>
                <a:gd name="connsiteY0" fmla="*/ 3308098 h 3413891"/>
                <a:gd name="connsiteX1" fmla="*/ 3780175 w 4946508"/>
                <a:gd name="connsiteY1" fmla="*/ 3141749 h 3413891"/>
                <a:gd name="connsiteX2" fmla="*/ 2628974 w 4946508"/>
                <a:gd name="connsiteY2" fmla="*/ 2789495 h 3413891"/>
                <a:gd name="connsiteX3" fmla="*/ 2282046 w 4946508"/>
                <a:gd name="connsiteY3" fmla="*/ 2588799 h 3413891"/>
                <a:gd name="connsiteX4" fmla="*/ 1973146 w 4946508"/>
                <a:gd name="connsiteY4" fmla="*/ 2404585 h 3413891"/>
                <a:gd name="connsiteX5" fmla="*/ 1736345 w 4946508"/>
                <a:gd name="connsiteY5" fmla="*/ 2234325 h 3413891"/>
                <a:gd name="connsiteX6" fmla="*/ 1525416 w 4946508"/>
                <a:gd name="connsiteY6" fmla="*/ 2049266 h 3413891"/>
                <a:gd name="connsiteX7" fmla="*/ 1330889 w 4946508"/>
                <a:gd name="connsiteY7" fmla="*/ 1871185 h 3413891"/>
                <a:gd name="connsiteX8" fmla="*/ 1170434 w 4946508"/>
                <a:gd name="connsiteY8" fmla="*/ 1710433 h 3413891"/>
                <a:gd name="connsiteX9" fmla="*/ 983816 w 4946508"/>
                <a:gd name="connsiteY9" fmla="*/ 1487966 h 3413891"/>
                <a:gd name="connsiteX10" fmla="*/ 834100 w 4946508"/>
                <a:gd name="connsiteY10" fmla="*/ 1291177 h 3413891"/>
                <a:gd name="connsiteX11" fmla="*/ 710403 w 4946508"/>
                <a:gd name="connsiteY11" fmla="*/ 1120071 h 3413891"/>
                <a:gd name="connsiteX12" fmla="*/ 465401 w 4946508"/>
                <a:gd name="connsiteY12" fmla="*/ 753865 h 3413891"/>
                <a:gd name="connsiteX13" fmla="*/ 1417 w 4946508"/>
                <a:gd name="connsiteY13" fmla="*/ 0 h 3413891"/>
                <a:gd name="connsiteX14" fmla="*/ 0 w 4946508"/>
                <a:gd name="connsiteY14" fmla="*/ 3413891 h 3413891"/>
                <a:gd name="connsiteX15" fmla="*/ 4946508 w 4946508"/>
                <a:gd name="connsiteY15" fmla="*/ 3407448 h 3413891"/>
                <a:gd name="connsiteX16" fmla="*/ 4940992 w 4946508"/>
                <a:gd name="connsiteY16" fmla="*/ 3308098 h 3413891"/>
                <a:gd name="connsiteX0" fmla="*/ 4940992 w 4946508"/>
                <a:gd name="connsiteY0" fmla="*/ 3308098 h 3413891"/>
                <a:gd name="connsiteX1" fmla="*/ 3780175 w 4946508"/>
                <a:gd name="connsiteY1" fmla="*/ 3141749 h 3413891"/>
                <a:gd name="connsiteX2" fmla="*/ 2628974 w 4946508"/>
                <a:gd name="connsiteY2" fmla="*/ 2789495 h 3413891"/>
                <a:gd name="connsiteX3" fmla="*/ 2282046 w 4946508"/>
                <a:gd name="connsiteY3" fmla="*/ 2588799 h 3413891"/>
                <a:gd name="connsiteX4" fmla="*/ 1973146 w 4946508"/>
                <a:gd name="connsiteY4" fmla="*/ 2404585 h 3413891"/>
                <a:gd name="connsiteX5" fmla="*/ 1736345 w 4946508"/>
                <a:gd name="connsiteY5" fmla="*/ 2234325 h 3413891"/>
                <a:gd name="connsiteX6" fmla="*/ 1525416 w 4946508"/>
                <a:gd name="connsiteY6" fmla="*/ 2049266 h 3413891"/>
                <a:gd name="connsiteX7" fmla="*/ 1330889 w 4946508"/>
                <a:gd name="connsiteY7" fmla="*/ 1871185 h 3413891"/>
                <a:gd name="connsiteX8" fmla="*/ 1170434 w 4946508"/>
                <a:gd name="connsiteY8" fmla="*/ 1710433 h 3413891"/>
                <a:gd name="connsiteX9" fmla="*/ 983816 w 4946508"/>
                <a:gd name="connsiteY9" fmla="*/ 1487966 h 3413891"/>
                <a:gd name="connsiteX10" fmla="*/ 834100 w 4946508"/>
                <a:gd name="connsiteY10" fmla="*/ 1291177 h 3413891"/>
                <a:gd name="connsiteX11" fmla="*/ 710403 w 4946508"/>
                <a:gd name="connsiteY11" fmla="*/ 1120071 h 3413891"/>
                <a:gd name="connsiteX12" fmla="*/ 465401 w 4946508"/>
                <a:gd name="connsiteY12" fmla="*/ 753865 h 3413891"/>
                <a:gd name="connsiteX13" fmla="*/ 1417 w 4946508"/>
                <a:gd name="connsiteY13" fmla="*/ 0 h 3413891"/>
                <a:gd name="connsiteX14" fmla="*/ 0 w 4946508"/>
                <a:gd name="connsiteY14" fmla="*/ 3413891 h 3413891"/>
                <a:gd name="connsiteX15" fmla="*/ 4946508 w 4946508"/>
                <a:gd name="connsiteY15" fmla="*/ 3410434 h 3413891"/>
                <a:gd name="connsiteX16" fmla="*/ 4940992 w 4946508"/>
                <a:gd name="connsiteY16" fmla="*/ 3308098 h 3413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946508" h="3413891">
                  <a:moveTo>
                    <a:pt x="4940992" y="3308098"/>
                  </a:moveTo>
                  <a:cubicBezTo>
                    <a:pt x="4722000" y="3275546"/>
                    <a:pt x="4165511" y="3228183"/>
                    <a:pt x="3780175" y="3141749"/>
                  </a:cubicBezTo>
                  <a:cubicBezTo>
                    <a:pt x="3394839" y="3055315"/>
                    <a:pt x="2864014" y="2914368"/>
                    <a:pt x="2628974" y="2789495"/>
                  </a:cubicBezTo>
                  <a:cubicBezTo>
                    <a:pt x="2440792" y="2689517"/>
                    <a:pt x="2391351" y="2652951"/>
                    <a:pt x="2282046" y="2588799"/>
                  </a:cubicBezTo>
                  <a:cubicBezTo>
                    <a:pt x="2172741" y="2524647"/>
                    <a:pt x="2064096" y="2463664"/>
                    <a:pt x="1973146" y="2404585"/>
                  </a:cubicBezTo>
                  <a:cubicBezTo>
                    <a:pt x="1882196" y="2345506"/>
                    <a:pt x="1810967" y="2293545"/>
                    <a:pt x="1736345" y="2234325"/>
                  </a:cubicBezTo>
                  <a:cubicBezTo>
                    <a:pt x="1661723" y="2175105"/>
                    <a:pt x="1592992" y="2109789"/>
                    <a:pt x="1525416" y="2049266"/>
                  </a:cubicBezTo>
                  <a:cubicBezTo>
                    <a:pt x="1457840" y="1988743"/>
                    <a:pt x="1390053" y="1927657"/>
                    <a:pt x="1330889" y="1871185"/>
                  </a:cubicBezTo>
                  <a:cubicBezTo>
                    <a:pt x="1271725" y="1814713"/>
                    <a:pt x="1228280" y="1774303"/>
                    <a:pt x="1170434" y="1710433"/>
                  </a:cubicBezTo>
                  <a:cubicBezTo>
                    <a:pt x="1112589" y="1646563"/>
                    <a:pt x="1039872" y="1557842"/>
                    <a:pt x="983816" y="1487966"/>
                  </a:cubicBezTo>
                  <a:cubicBezTo>
                    <a:pt x="927760" y="1418090"/>
                    <a:pt x="879669" y="1352493"/>
                    <a:pt x="834100" y="1291177"/>
                  </a:cubicBezTo>
                  <a:cubicBezTo>
                    <a:pt x="788531" y="1229861"/>
                    <a:pt x="771853" y="1209623"/>
                    <a:pt x="710403" y="1120071"/>
                  </a:cubicBezTo>
                  <a:cubicBezTo>
                    <a:pt x="648953" y="1030519"/>
                    <a:pt x="583565" y="940544"/>
                    <a:pt x="465401" y="753865"/>
                  </a:cubicBezTo>
                  <a:cubicBezTo>
                    <a:pt x="347237" y="567187"/>
                    <a:pt x="173293" y="253970"/>
                    <a:pt x="1417" y="0"/>
                  </a:cubicBezTo>
                  <a:cubicBezTo>
                    <a:pt x="945" y="1137964"/>
                    <a:pt x="472" y="2275927"/>
                    <a:pt x="0" y="3413891"/>
                  </a:cubicBezTo>
                  <a:lnTo>
                    <a:pt x="4946508" y="3410434"/>
                  </a:lnTo>
                  <a:lnTo>
                    <a:pt x="4940992" y="3308098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00" eaLnBrk="0" fontAlgn="base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</a:pPr>
              <a:endParaRPr lang="it-IT" sz="2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649380" y="3902472"/>
              <a:ext cx="853119" cy="467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400" eaLnBrk="0" fontAlgn="base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 dirty="0" smtClean="0">
                  <a:solidFill>
                    <a:srgbClr val="000000"/>
                  </a:solidFill>
                  <a:latin typeface="Arial" charset="0"/>
                </a:rPr>
                <a:t>AUC</a:t>
              </a:r>
              <a:endParaRPr lang="it-IT" sz="2400" dirty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126004" y="3759196"/>
            <a:ext cx="1229824" cy="909664"/>
            <a:chOff x="4126004" y="3759196"/>
            <a:chExt cx="1229824" cy="909664"/>
          </a:xfrm>
        </p:grpSpPr>
        <p:sp>
          <p:nvSpPr>
            <p:cNvPr id="11" name="Down Arrow 10"/>
            <p:cNvSpPr/>
            <p:nvPr/>
          </p:nvSpPr>
          <p:spPr bwMode="auto">
            <a:xfrm>
              <a:off x="4499860" y="4211660"/>
              <a:ext cx="365760" cy="457200"/>
            </a:xfrm>
            <a:prstGeom prst="downArrow">
              <a:avLst/>
            </a:prstGeom>
            <a:solidFill>
              <a:schemeClr val="bg2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defTabSz="914400" eaLnBrk="0" fontAlgn="base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</a:pPr>
              <a:endParaRPr lang="it-IT" sz="2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126004" y="3759196"/>
              <a:ext cx="1229824" cy="467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400" eaLnBrk="0" fontAlgn="base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 dirty="0" smtClean="0">
                  <a:solidFill>
                    <a:srgbClr val="000000"/>
                  </a:solidFill>
                  <a:latin typeface="Arial" charset="0"/>
                </a:rPr>
                <a:t>Half-life</a:t>
              </a:r>
              <a:endParaRPr lang="it-IT" sz="2400" dirty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21" name="Freeform 20"/>
          <p:cNvSpPr/>
          <p:nvPr/>
        </p:nvSpPr>
        <p:spPr bwMode="auto">
          <a:xfrm>
            <a:off x="3528819" y="4297196"/>
            <a:ext cx="2569001" cy="705882"/>
          </a:xfrm>
          <a:custGeom>
            <a:avLst/>
            <a:gdLst>
              <a:gd name="connsiteX0" fmla="*/ 2601500 w 2601500"/>
              <a:gd name="connsiteY0" fmla="*/ 700391 h 700391"/>
              <a:gd name="connsiteX1" fmla="*/ 1491158 w 2601500"/>
              <a:gd name="connsiteY1" fmla="*/ 537106 h 700391"/>
              <a:gd name="connsiteX2" fmla="*/ 848900 w 2601500"/>
              <a:gd name="connsiteY2" fmla="*/ 373820 h 700391"/>
              <a:gd name="connsiteX3" fmla="*/ 369929 w 2601500"/>
              <a:gd name="connsiteY3" fmla="*/ 199649 h 700391"/>
              <a:gd name="connsiteX4" fmla="*/ 32472 w 2601500"/>
              <a:gd name="connsiteY4" fmla="*/ 14591 h 700391"/>
              <a:gd name="connsiteX5" fmla="*/ 32472 w 2601500"/>
              <a:gd name="connsiteY5" fmla="*/ 25477 h 700391"/>
              <a:gd name="connsiteX0" fmla="*/ 2569028 w 2569028"/>
              <a:gd name="connsiteY0" fmla="*/ 685800 h 685800"/>
              <a:gd name="connsiteX1" fmla="*/ 1458686 w 2569028"/>
              <a:gd name="connsiteY1" fmla="*/ 522515 h 685800"/>
              <a:gd name="connsiteX2" fmla="*/ 816428 w 2569028"/>
              <a:gd name="connsiteY2" fmla="*/ 359229 h 685800"/>
              <a:gd name="connsiteX3" fmla="*/ 337457 w 2569028"/>
              <a:gd name="connsiteY3" fmla="*/ 185058 h 685800"/>
              <a:gd name="connsiteX4" fmla="*/ 0 w 2569028"/>
              <a:gd name="connsiteY4" fmla="*/ 0 h 685800"/>
              <a:gd name="connsiteX0" fmla="*/ 2569028 w 2569028"/>
              <a:gd name="connsiteY0" fmla="*/ 705897 h 705897"/>
              <a:gd name="connsiteX1" fmla="*/ 1458686 w 2569028"/>
              <a:gd name="connsiteY1" fmla="*/ 542612 h 705897"/>
              <a:gd name="connsiteX2" fmla="*/ 816428 w 2569028"/>
              <a:gd name="connsiteY2" fmla="*/ 379326 h 705897"/>
              <a:gd name="connsiteX3" fmla="*/ 337457 w 2569028"/>
              <a:gd name="connsiteY3" fmla="*/ 205155 h 705897"/>
              <a:gd name="connsiteX4" fmla="*/ 0 w 2569028"/>
              <a:gd name="connsiteY4" fmla="*/ 0 h 705897"/>
              <a:gd name="connsiteX0" fmla="*/ 2569028 w 2569028"/>
              <a:gd name="connsiteY0" fmla="*/ 705897 h 705897"/>
              <a:gd name="connsiteX1" fmla="*/ 1458686 w 2569028"/>
              <a:gd name="connsiteY1" fmla="*/ 542612 h 705897"/>
              <a:gd name="connsiteX2" fmla="*/ 816428 w 2569028"/>
              <a:gd name="connsiteY2" fmla="*/ 379326 h 705897"/>
              <a:gd name="connsiteX3" fmla="*/ 362582 w 2569028"/>
              <a:gd name="connsiteY3" fmla="*/ 205159 h 705897"/>
              <a:gd name="connsiteX4" fmla="*/ 0 w 2569028"/>
              <a:gd name="connsiteY4" fmla="*/ 0 h 705897"/>
              <a:gd name="connsiteX0" fmla="*/ 2569028 w 2569028"/>
              <a:gd name="connsiteY0" fmla="*/ 705897 h 705897"/>
              <a:gd name="connsiteX1" fmla="*/ 1458686 w 2569028"/>
              <a:gd name="connsiteY1" fmla="*/ 542612 h 705897"/>
              <a:gd name="connsiteX2" fmla="*/ 816437 w 2569028"/>
              <a:gd name="connsiteY2" fmla="*/ 384358 h 705897"/>
              <a:gd name="connsiteX3" fmla="*/ 362582 w 2569028"/>
              <a:gd name="connsiteY3" fmla="*/ 205159 h 705897"/>
              <a:gd name="connsiteX4" fmla="*/ 0 w 2569028"/>
              <a:gd name="connsiteY4" fmla="*/ 0 h 705897"/>
              <a:gd name="connsiteX0" fmla="*/ 2569028 w 2569028"/>
              <a:gd name="connsiteY0" fmla="*/ 705897 h 705897"/>
              <a:gd name="connsiteX1" fmla="*/ 1458686 w 2569028"/>
              <a:gd name="connsiteY1" fmla="*/ 542612 h 705897"/>
              <a:gd name="connsiteX2" fmla="*/ 816446 w 2569028"/>
              <a:gd name="connsiteY2" fmla="*/ 364269 h 705897"/>
              <a:gd name="connsiteX3" fmla="*/ 362582 w 2569028"/>
              <a:gd name="connsiteY3" fmla="*/ 205159 h 705897"/>
              <a:gd name="connsiteX4" fmla="*/ 0 w 2569028"/>
              <a:gd name="connsiteY4" fmla="*/ 0 h 705897"/>
              <a:gd name="connsiteX0" fmla="*/ 2569028 w 2569028"/>
              <a:gd name="connsiteY0" fmla="*/ 705897 h 705897"/>
              <a:gd name="connsiteX1" fmla="*/ 1458686 w 2569028"/>
              <a:gd name="connsiteY1" fmla="*/ 542612 h 705897"/>
              <a:gd name="connsiteX2" fmla="*/ 816446 w 2569028"/>
              <a:gd name="connsiteY2" fmla="*/ 364269 h 705897"/>
              <a:gd name="connsiteX3" fmla="*/ 372634 w 2569028"/>
              <a:gd name="connsiteY3" fmla="*/ 195114 h 705897"/>
              <a:gd name="connsiteX4" fmla="*/ 0 w 2569028"/>
              <a:gd name="connsiteY4" fmla="*/ 0 h 705897"/>
              <a:gd name="connsiteX0" fmla="*/ 2569028 w 2569028"/>
              <a:gd name="connsiteY0" fmla="*/ 705897 h 705897"/>
              <a:gd name="connsiteX1" fmla="*/ 1458686 w 2569028"/>
              <a:gd name="connsiteY1" fmla="*/ 542612 h 705897"/>
              <a:gd name="connsiteX2" fmla="*/ 816446 w 2569028"/>
              <a:gd name="connsiteY2" fmla="*/ 364269 h 705897"/>
              <a:gd name="connsiteX3" fmla="*/ 377663 w 2569028"/>
              <a:gd name="connsiteY3" fmla="*/ 200143 h 705897"/>
              <a:gd name="connsiteX4" fmla="*/ 0 w 2569028"/>
              <a:gd name="connsiteY4" fmla="*/ 0 h 705897"/>
              <a:gd name="connsiteX0" fmla="*/ 2569028 w 2569028"/>
              <a:gd name="connsiteY0" fmla="*/ 705897 h 705897"/>
              <a:gd name="connsiteX1" fmla="*/ 1463725 w 2569028"/>
              <a:gd name="connsiteY1" fmla="*/ 537599 h 705897"/>
              <a:gd name="connsiteX2" fmla="*/ 816446 w 2569028"/>
              <a:gd name="connsiteY2" fmla="*/ 364269 h 705897"/>
              <a:gd name="connsiteX3" fmla="*/ 377663 w 2569028"/>
              <a:gd name="connsiteY3" fmla="*/ 200143 h 705897"/>
              <a:gd name="connsiteX4" fmla="*/ 0 w 2569028"/>
              <a:gd name="connsiteY4" fmla="*/ 0 h 705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9028" h="705897">
                <a:moveTo>
                  <a:pt x="2569028" y="705897"/>
                </a:moveTo>
                <a:cubicBezTo>
                  <a:pt x="2159907" y="651468"/>
                  <a:pt x="1755822" y="594537"/>
                  <a:pt x="1463725" y="537599"/>
                </a:cubicBezTo>
                <a:cubicBezTo>
                  <a:pt x="1171628" y="480661"/>
                  <a:pt x="997456" y="420512"/>
                  <a:pt x="816446" y="364269"/>
                </a:cubicBezTo>
                <a:cubicBezTo>
                  <a:pt x="635436" y="308026"/>
                  <a:pt x="513737" y="260855"/>
                  <a:pt x="377663" y="200143"/>
                </a:cubicBezTo>
                <a:cubicBezTo>
                  <a:pt x="241589" y="139432"/>
                  <a:pt x="56243" y="29029"/>
                  <a:pt x="0" y="0"/>
                </a:cubicBezTo>
              </a:path>
            </a:pathLst>
          </a:custGeom>
          <a:noFill/>
          <a:ln w="5715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9144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</a:pPr>
            <a:endParaRPr lang="it-IT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2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3607246"/>
              </p:ext>
            </p:extLst>
          </p:nvPr>
        </p:nvGraphicFramePr>
        <p:xfrm>
          <a:off x="478483" y="1321825"/>
          <a:ext cx="8183563" cy="4321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56970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 xmlns:mv="urn:schemas-microsoft-com:mac:vml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Basic Pharmacokinetics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US" b="1" dirty="0" smtClean="0"/>
              <a:t>MEASURED</a:t>
            </a:r>
          </a:p>
          <a:p>
            <a:pPr>
              <a:spcBef>
                <a:spcPts val="600"/>
              </a:spcBef>
            </a:pPr>
            <a:r>
              <a:rPr lang="en-US" dirty="0" err="1" smtClean="0"/>
              <a:t>AUC</a:t>
            </a:r>
            <a:r>
              <a:rPr lang="en-US" baseline="-25000" dirty="0" err="1" smtClean="0"/>
              <a:t>last</a:t>
            </a:r>
            <a:r>
              <a:rPr lang="en-US" dirty="0" smtClean="0"/>
              <a:t> = measured until the last data point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k = estimated on the last (sole) monotonic curve (C</a:t>
            </a:r>
            <a:r>
              <a:rPr lang="en-US" baseline="-25000" dirty="0" smtClean="0"/>
              <a:t>t</a:t>
            </a:r>
            <a:r>
              <a:rPr lang="en-US" dirty="0" smtClean="0"/>
              <a:t> = C</a:t>
            </a:r>
            <a:r>
              <a:rPr lang="en-US" baseline="-25000" dirty="0" smtClean="0"/>
              <a:t>0</a:t>
            </a:r>
            <a:r>
              <a:rPr lang="en-US" dirty="0" smtClean="0"/>
              <a:t> * e</a:t>
            </a:r>
            <a:r>
              <a:rPr lang="en-US" baseline="30000" dirty="0" smtClean="0"/>
              <a:t>-</a:t>
            </a:r>
            <a:r>
              <a:rPr lang="en-US" baseline="30000" dirty="0" err="1" smtClean="0"/>
              <a:t>kt</a:t>
            </a:r>
            <a:r>
              <a:rPr lang="en-US" dirty="0" smtClean="0"/>
              <a:t>)</a:t>
            </a:r>
          </a:p>
          <a:p>
            <a:pPr marL="0" indent="0">
              <a:spcBef>
                <a:spcPts val="3000"/>
              </a:spcBef>
              <a:buNone/>
            </a:pPr>
            <a:r>
              <a:rPr lang="en-US" b="1" dirty="0" smtClean="0"/>
              <a:t>CALCULATED</a:t>
            </a:r>
          </a:p>
          <a:p>
            <a:pPr>
              <a:spcBef>
                <a:spcPts val="600"/>
              </a:spcBef>
            </a:pPr>
            <a:r>
              <a:rPr lang="en-US" dirty="0" err="1" smtClean="0"/>
              <a:t>AUC</a:t>
            </a:r>
            <a:r>
              <a:rPr lang="en-US" baseline="-25000" dirty="0" err="1" smtClean="0"/>
              <a:t>inf</a:t>
            </a:r>
            <a:r>
              <a:rPr lang="en-US" dirty="0" smtClean="0"/>
              <a:t> = Calculated starting from </a:t>
            </a:r>
            <a:r>
              <a:rPr lang="en-US" dirty="0" err="1" smtClean="0"/>
              <a:t>AUC</a:t>
            </a:r>
            <a:r>
              <a:rPr lang="en-US" baseline="-25000" dirty="0" err="1" smtClean="0"/>
              <a:t>last</a:t>
            </a:r>
            <a:r>
              <a:rPr lang="en-US" dirty="0" smtClean="0"/>
              <a:t> and k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Clearance = Dose / </a:t>
            </a:r>
            <a:r>
              <a:rPr lang="en-US" dirty="0" err="1" smtClean="0"/>
              <a:t>AUC</a:t>
            </a:r>
            <a:r>
              <a:rPr lang="en-US" baseline="-25000" dirty="0" err="1" smtClean="0"/>
              <a:t>inf</a:t>
            </a:r>
            <a:endParaRPr lang="en-US" baseline="-25000" dirty="0" smtClean="0"/>
          </a:p>
          <a:p>
            <a:pPr>
              <a:spcBef>
                <a:spcPts val="600"/>
              </a:spcBef>
            </a:pPr>
            <a:r>
              <a:rPr lang="en-US" dirty="0" err="1" smtClean="0"/>
              <a:t>V</a:t>
            </a:r>
            <a:r>
              <a:rPr lang="en-US" baseline="-25000" dirty="0" err="1" smtClean="0"/>
              <a:t>d</a:t>
            </a:r>
            <a:r>
              <a:rPr lang="en-US" baseline="-25000" dirty="0" smtClean="0"/>
              <a:t>(</a:t>
            </a:r>
            <a:r>
              <a:rPr lang="en-US" baseline="-25000" dirty="0" err="1" smtClean="0"/>
              <a:t>ss</a:t>
            </a:r>
            <a:r>
              <a:rPr lang="en-US" baseline="-25000" dirty="0" smtClean="0"/>
              <a:t>) </a:t>
            </a:r>
            <a:r>
              <a:rPr lang="en-US" dirty="0" smtClean="0"/>
              <a:t>= Clearance/k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MRT=</a:t>
            </a:r>
            <a:r>
              <a:rPr lang="en-US" dirty="0" err="1" smtClean="0"/>
              <a:t>V</a:t>
            </a:r>
            <a:r>
              <a:rPr lang="en-US" baseline="-25000" dirty="0" err="1" smtClean="0"/>
              <a:t>d</a:t>
            </a:r>
            <a:r>
              <a:rPr lang="en-US" baseline="-25000" dirty="0" smtClean="0"/>
              <a:t>(</a:t>
            </a:r>
            <a:r>
              <a:rPr lang="en-US" baseline="-25000" dirty="0" err="1" smtClean="0"/>
              <a:t>ss</a:t>
            </a:r>
            <a:r>
              <a:rPr lang="en-US" baseline="-25000" dirty="0" smtClean="0"/>
              <a:t>)</a:t>
            </a:r>
            <a:r>
              <a:rPr lang="en-US" dirty="0" smtClean="0"/>
              <a:t>/Cl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T</a:t>
            </a:r>
            <a:r>
              <a:rPr lang="en-US" baseline="-25000" dirty="0" smtClean="0"/>
              <a:t>1/2</a:t>
            </a:r>
            <a:r>
              <a:rPr lang="en-US" dirty="0" smtClean="0"/>
              <a:t>= 0.693/k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259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 xmlns:mv="urn:schemas-microsoft-com:mac:vml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Pharmacokinetics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AUC 			(IU*h dL</a:t>
            </a:r>
            <a:r>
              <a:rPr lang="en-US" baseline="30000" dirty="0" smtClean="0"/>
              <a:t>-1</a:t>
            </a:r>
            <a:r>
              <a:rPr lang="en-US" dirty="0" smtClean="0"/>
              <a:t>)</a:t>
            </a:r>
          </a:p>
          <a:p>
            <a:r>
              <a:rPr lang="en-US" dirty="0" smtClean="0"/>
              <a:t>Recovery(IVR) 	(IU dL</a:t>
            </a:r>
            <a:r>
              <a:rPr lang="en-US" baseline="30000" dirty="0"/>
              <a:t>-1</a:t>
            </a:r>
            <a:r>
              <a:rPr lang="en-US" dirty="0" smtClean="0"/>
              <a:t> per IU kg</a:t>
            </a:r>
            <a:r>
              <a:rPr lang="en-US" baseline="30000" dirty="0" smtClean="0"/>
              <a:t>-1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C</a:t>
            </a:r>
            <a:r>
              <a:rPr lang="en-US" baseline="-25000" dirty="0" err="1" smtClean="0"/>
              <a:t>max</a:t>
            </a:r>
            <a:r>
              <a:rPr lang="en-US" dirty="0" smtClean="0"/>
              <a:t> 			(IU dL</a:t>
            </a:r>
            <a:r>
              <a:rPr lang="en-US" baseline="30000" dirty="0"/>
              <a:t>-1</a:t>
            </a:r>
            <a:r>
              <a:rPr lang="en-US" dirty="0" smtClean="0"/>
              <a:t>)</a:t>
            </a:r>
          </a:p>
          <a:p>
            <a:r>
              <a:rPr lang="en-US" dirty="0" smtClean="0"/>
              <a:t>MRT 			(h)</a:t>
            </a:r>
          </a:p>
          <a:p>
            <a:r>
              <a:rPr lang="en-US" dirty="0" err="1" smtClean="0"/>
              <a:t>V</a:t>
            </a:r>
            <a:r>
              <a:rPr lang="en-US" baseline="-25000" dirty="0" err="1" smtClean="0"/>
              <a:t>d</a:t>
            </a:r>
            <a:r>
              <a:rPr lang="en-US" baseline="-25000" dirty="0" smtClean="0"/>
              <a:t>(</a:t>
            </a:r>
            <a:r>
              <a:rPr lang="en-US" baseline="-25000" dirty="0" err="1" smtClean="0"/>
              <a:t>ss</a:t>
            </a:r>
            <a:r>
              <a:rPr lang="en-US" baseline="-25000" dirty="0" smtClean="0"/>
              <a:t>) </a:t>
            </a:r>
            <a:r>
              <a:rPr lang="en-US" dirty="0" smtClean="0"/>
              <a:t>			(</a:t>
            </a:r>
            <a:r>
              <a:rPr lang="en-US" dirty="0" err="1" smtClean="0"/>
              <a:t>dL</a:t>
            </a:r>
            <a:r>
              <a:rPr lang="en-US" dirty="0" smtClean="0"/>
              <a:t> kg</a:t>
            </a:r>
            <a:r>
              <a:rPr lang="en-US" baseline="30000" dirty="0"/>
              <a:t>-1</a:t>
            </a:r>
            <a:r>
              <a:rPr lang="en-US" dirty="0" smtClean="0"/>
              <a:t>)</a:t>
            </a:r>
          </a:p>
          <a:p>
            <a:r>
              <a:rPr lang="en-US" dirty="0" smtClean="0"/>
              <a:t>CL 			(</a:t>
            </a:r>
            <a:r>
              <a:rPr lang="en-US" dirty="0" err="1" smtClean="0"/>
              <a:t>dL</a:t>
            </a:r>
            <a:r>
              <a:rPr lang="en-US" dirty="0" smtClean="0"/>
              <a:t> kg</a:t>
            </a:r>
            <a:r>
              <a:rPr lang="en-US" baseline="30000" dirty="0"/>
              <a:t>-1</a:t>
            </a:r>
            <a:r>
              <a:rPr lang="en-US" dirty="0" smtClean="0"/>
              <a:t> h</a:t>
            </a:r>
            <a:r>
              <a:rPr lang="en-US" baseline="30000" dirty="0"/>
              <a:t>-1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IVR = (</a:t>
            </a:r>
            <a:r>
              <a:rPr lang="en-US" dirty="0" err="1" smtClean="0"/>
              <a:t>C</a:t>
            </a:r>
            <a:r>
              <a:rPr lang="en-US" baseline="-25000" dirty="0" err="1" smtClean="0"/>
              <a:t>max</a:t>
            </a:r>
            <a:r>
              <a:rPr lang="en-US" dirty="0" smtClean="0"/>
              <a:t> (IU dL</a:t>
            </a:r>
            <a:r>
              <a:rPr lang="en-US" baseline="30000" dirty="0"/>
              <a:t>-1</a:t>
            </a:r>
            <a:r>
              <a:rPr lang="en-US" dirty="0" smtClean="0"/>
              <a:t>) –</a:t>
            </a:r>
            <a:r>
              <a:rPr lang="en-US" dirty="0" err="1" smtClean="0"/>
              <a:t>C</a:t>
            </a:r>
            <a:r>
              <a:rPr lang="en-US" baseline="-25000" dirty="0" err="1" smtClean="0"/>
              <a:t>pre-inf</a:t>
            </a:r>
            <a:r>
              <a:rPr lang="en-US" baseline="-25000" dirty="0" smtClean="0"/>
              <a:t> </a:t>
            </a:r>
            <a:r>
              <a:rPr lang="en-US" dirty="0" smtClean="0"/>
              <a:t>(IU dL</a:t>
            </a:r>
            <a:r>
              <a:rPr lang="en-US" baseline="30000" dirty="0"/>
              <a:t>-1</a:t>
            </a:r>
            <a:r>
              <a:rPr lang="en-US" dirty="0" smtClean="0"/>
              <a:t>)/ </a:t>
            </a:r>
            <a:r>
              <a:rPr lang="en-US" dirty="0" err="1" smtClean="0"/>
              <a:t>D</a:t>
            </a:r>
            <a:r>
              <a:rPr lang="en-US" baseline="-25000" dirty="0" err="1" smtClean="0"/>
              <a:t>admin</a:t>
            </a:r>
            <a:r>
              <a:rPr lang="en-US" dirty="0" smtClean="0"/>
              <a:t> (IU kg</a:t>
            </a:r>
            <a:r>
              <a:rPr lang="en-US" baseline="30000" dirty="0"/>
              <a:t>-1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318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 xmlns:mv="urn:schemas-microsoft-com:mac:vml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Population pharmacokinetic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6244"/>
            <a:ext cx="8229600" cy="4525963"/>
          </a:xfrm>
        </p:spPr>
        <p:txBody>
          <a:bodyPr/>
          <a:lstStyle/>
          <a:p>
            <a:r>
              <a:rPr lang="en-US" dirty="0" smtClean="0"/>
              <a:t>Is it reliable, precise, accurate?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7200" y="6615717"/>
            <a:ext cx="9144000" cy="4910309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6068048" y="3093499"/>
            <a:ext cx="1857903" cy="181077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PEAK &amp; TROUGH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693774" y="5585170"/>
            <a:ext cx="7384577" cy="23517"/>
          </a:xfrm>
          <a:prstGeom prst="straightConnector1">
            <a:avLst/>
          </a:prstGeom>
          <a:ln w="76200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Plus 7"/>
          <p:cNvSpPr/>
          <p:nvPr/>
        </p:nvSpPr>
        <p:spPr>
          <a:xfrm>
            <a:off x="787845" y="5926159"/>
            <a:ext cx="634980" cy="576154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inus 8"/>
          <p:cNvSpPr/>
          <p:nvPr/>
        </p:nvSpPr>
        <p:spPr>
          <a:xfrm>
            <a:off x="7349301" y="5926159"/>
            <a:ext cx="729050" cy="576154"/>
          </a:xfrm>
          <a:prstGeom prst="mathMin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810372" y="5973565"/>
            <a:ext cx="3108543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PRECISION, ACCURACY</a:t>
            </a:r>
            <a:endParaRPr lang="en-US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1" name="Oval 10"/>
          <p:cNvSpPr/>
          <p:nvPr/>
        </p:nvSpPr>
        <p:spPr>
          <a:xfrm>
            <a:off x="693774" y="3093499"/>
            <a:ext cx="1857903" cy="181077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11 data points classic PK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57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Population pharmacokinetic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7200" y="6615717"/>
            <a:ext cx="9144000" cy="4910309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>
            <a:off x="940710" y="6290664"/>
            <a:ext cx="7396337" cy="0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964228" y="1629282"/>
            <a:ext cx="0" cy="4625645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Freeform 20"/>
          <p:cNvSpPr/>
          <p:nvPr/>
        </p:nvSpPr>
        <p:spPr>
          <a:xfrm>
            <a:off x="1787350" y="2175276"/>
            <a:ext cx="5832405" cy="3586267"/>
          </a:xfrm>
          <a:custGeom>
            <a:avLst/>
            <a:gdLst>
              <a:gd name="connsiteX0" fmla="*/ 0 w 5832405"/>
              <a:gd name="connsiteY0" fmla="*/ 0 h 3586267"/>
              <a:gd name="connsiteX1" fmla="*/ 1458101 w 5832405"/>
              <a:gd name="connsiteY1" fmla="*/ 2187035 h 3586267"/>
              <a:gd name="connsiteX2" fmla="*/ 5832405 w 5832405"/>
              <a:gd name="connsiteY2" fmla="*/ 3586267 h 3586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32405" h="3586267">
                <a:moveTo>
                  <a:pt x="0" y="0"/>
                </a:moveTo>
                <a:cubicBezTo>
                  <a:pt x="243017" y="794662"/>
                  <a:pt x="486034" y="1589324"/>
                  <a:pt x="1458101" y="2187035"/>
                </a:cubicBezTo>
                <a:cubicBezTo>
                  <a:pt x="2430169" y="2784746"/>
                  <a:pt x="4131287" y="3185506"/>
                  <a:pt x="5832405" y="3586267"/>
                </a:cubicBezTo>
              </a:path>
            </a:pathLst>
          </a:cu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5-Point Star 21"/>
          <p:cNvSpPr/>
          <p:nvPr/>
        </p:nvSpPr>
        <p:spPr>
          <a:xfrm>
            <a:off x="1687399" y="2104269"/>
            <a:ext cx="199901" cy="188132"/>
          </a:xfrm>
          <a:prstGeom prst="star5">
            <a:avLst/>
          </a:prstGeom>
          <a:solidFill>
            <a:srgbClr val="C0504D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5-Point Star 22"/>
          <p:cNvSpPr/>
          <p:nvPr/>
        </p:nvSpPr>
        <p:spPr>
          <a:xfrm>
            <a:off x="1787350" y="2467860"/>
            <a:ext cx="199901" cy="188132"/>
          </a:xfrm>
          <a:prstGeom prst="star5">
            <a:avLst/>
          </a:prstGeom>
          <a:solidFill>
            <a:srgbClr val="C0504D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5-Point Star 23"/>
          <p:cNvSpPr/>
          <p:nvPr/>
        </p:nvSpPr>
        <p:spPr>
          <a:xfrm>
            <a:off x="1944698" y="2829622"/>
            <a:ext cx="199901" cy="188132"/>
          </a:xfrm>
          <a:prstGeom prst="star5">
            <a:avLst/>
          </a:prstGeom>
          <a:solidFill>
            <a:srgbClr val="C0504D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5-Point Star 24"/>
          <p:cNvSpPr/>
          <p:nvPr/>
        </p:nvSpPr>
        <p:spPr>
          <a:xfrm>
            <a:off x="2338620" y="3546876"/>
            <a:ext cx="199901" cy="188132"/>
          </a:xfrm>
          <a:prstGeom prst="star5">
            <a:avLst/>
          </a:prstGeom>
          <a:solidFill>
            <a:srgbClr val="C0504D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5-Point Star 25"/>
          <p:cNvSpPr/>
          <p:nvPr/>
        </p:nvSpPr>
        <p:spPr>
          <a:xfrm>
            <a:off x="3006549" y="4140602"/>
            <a:ext cx="199901" cy="188132"/>
          </a:xfrm>
          <a:prstGeom prst="star5">
            <a:avLst/>
          </a:prstGeom>
          <a:solidFill>
            <a:srgbClr val="C0504D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5-Point Star 26"/>
          <p:cNvSpPr/>
          <p:nvPr/>
        </p:nvSpPr>
        <p:spPr>
          <a:xfrm>
            <a:off x="7487614" y="5667477"/>
            <a:ext cx="199901" cy="188132"/>
          </a:xfrm>
          <a:prstGeom prst="star5">
            <a:avLst/>
          </a:prstGeom>
          <a:solidFill>
            <a:srgbClr val="C0504D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5-Point Star 30"/>
          <p:cNvSpPr/>
          <p:nvPr/>
        </p:nvSpPr>
        <p:spPr>
          <a:xfrm>
            <a:off x="2620195" y="3952470"/>
            <a:ext cx="199901" cy="188132"/>
          </a:xfrm>
          <a:prstGeom prst="star5">
            <a:avLst/>
          </a:prstGeom>
          <a:solidFill>
            <a:srgbClr val="C0504D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5-Point Star 31"/>
          <p:cNvSpPr/>
          <p:nvPr/>
        </p:nvSpPr>
        <p:spPr>
          <a:xfrm>
            <a:off x="3614753" y="4463105"/>
            <a:ext cx="199901" cy="188132"/>
          </a:xfrm>
          <a:prstGeom prst="star5">
            <a:avLst/>
          </a:prstGeom>
          <a:solidFill>
            <a:srgbClr val="C0504D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5-Point Star 32"/>
          <p:cNvSpPr/>
          <p:nvPr/>
        </p:nvSpPr>
        <p:spPr>
          <a:xfrm>
            <a:off x="3963967" y="4745303"/>
            <a:ext cx="199901" cy="188132"/>
          </a:xfrm>
          <a:prstGeom prst="star5">
            <a:avLst/>
          </a:prstGeom>
          <a:solidFill>
            <a:srgbClr val="C0504D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5-Point Star 33"/>
          <p:cNvSpPr/>
          <p:nvPr/>
        </p:nvSpPr>
        <p:spPr>
          <a:xfrm>
            <a:off x="5097768" y="5027044"/>
            <a:ext cx="199901" cy="188132"/>
          </a:xfrm>
          <a:prstGeom prst="star5">
            <a:avLst/>
          </a:prstGeom>
          <a:solidFill>
            <a:srgbClr val="C0504D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5-Point Star 34"/>
          <p:cNvSpPr/>
          <p:nvPr/>
        </p:nvSpPr>
        <p:spPr>
          <a:xfrm>
            <a:off x="6237914" y="5438125"/>
            <a:ext cx="199901" cy="188132"/>
          </a:xfrm>
          <a:prstGeom prst="star5">
            <a:avLst/>
          </a:prstGeom>
          <a:solidFill>
            <a:srgbClr val="C0504D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946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Population pharmacokinetic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940710" y="6290664"/>
            <a:ext cx="7396337" cy="0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964228" y="1629282"/>
            <a:ext cx="0" cy="4625645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Freeform 20"/>
          <p:cNvSpPr/>
          <p:nvPr/>
        </p:nvSpPr>
        <p:spPr>
          <a:xfrm>
            <a:off x="1787350" y="2175276"/>
            <a:ext cx="5832405" cy="3586267"/>
          </a:xfrm>
          <a:custGeom>
            <a:avLst/>
            <a:gdLst>
              <a:gd name="connsiteX0" fmla="*/ 0 w 5832405"/>
              <a:gd name="connsiteY0" fmla="*/ 0 h 3586267"/>
              <a:gd name="connsiteX1" fmla="*/ 1458101 w 5832405"/>
              <a:gd name="connsiteY1" fmla="*/ 2187035 h 3586267"/>
              <a:gd name="connsiteX2" fmla="*/ 5832405 w 5832405"/>
              <a:gd name="connsiteY2" fmla="*/ 3586267 h 3586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32405" h="3586267">
                <a:moveTo>
                  <a:pt x="0" y="0"/>
                </a:moveTo>
                <a:cubicBezTo>
                  <a:pt x="243017" y="794662"/>
                  <a:pt x="486034" y="1589324"/>
                  <a:pt x="1458101" y="2187035"/>
                </a:cubicBezTo>
                <a:cubicBezTo>
                  <a:pt x="2430169" y="2784746"/>
                  <a:pt x="4131287" y="3185506"/>
                  <a:pt x="5832405" y="3586267"/>
                </a:cubicBezTo>
              </a:path>
            </a:pathLst>
          </a:cu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5-Point Star 21"/>
          <p:cNvSpPr/>
          <p:nvPr/>
        </p:nvSpPr>
        <p:spPr>
          <a:xfrm>
            <a:off x="1687399" y="2104269"/>
            <a:ext cx="199901" cy="188132"/>
          </a:xfrm>
          <a:prstGeom prst="star5">
            <a:avLst/>
          </a:prstGeom>
          <a:solidFill>
            <a:srgbClr val="C0504D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5-Point Star 26"/>
          <p:cNvSpPr/>
          <p:nvPr/>
        </p:nvSpPr>
        <p:spPr>
          <a:xfrm>
            <a:off x="7487614" y="5667477"/>
            <a:ext cx="199901" cy="188132"/>
          </a:xfrm>
          <a:prstGeom prst="star5">
            <a:avLst/>
          </a:prstGeom>
          <a:solidFill>
            <a:srgbClr val="C0504D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1822627" y="2198793"/>
            <a:ext cx="5750092" cy="3550992"/>
          </a:xfrm>
          <a:custGeom>
            <a:avLst/>
            <a:gdLst>
              <a:gd name="connsiteX0" fmla="*/ 0 w 5750092"/>
              <a:gd name="connsiteY0" fmla="*/ 0 h 3550992"/>
              <a:gd name="connsiteX1" fmla="*/ 1857903 w 5750092"/>
              <a:gd name="connsiteY1" fmla="*/ 2069452 h 3550992"/>
              <a:gd name="connsiteX2" fmla="*/ 5750092 w 5750092"/>
              <a:gd name="connsiteY2" fmla="*/ 3550992 h 3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50092" h="3550992">
                <a:moveTo>
                  <a:pt x="0" y="0"/>
                </a:moveTo>
                <a:cubicBezTo>
                  <a:pt x="449777" y="738810"/>
                  <a:pt x="899554" y="1477620"/>
                  <a:pt x="1857903" y="2069452"/>
                </a:cubicBezTo>
                <a:cubicBezTo>
                  <a:pt x="2816252" y="2661284"/>
                  <a:pt x="5750092" y="3550992"/>
                  <a:pt x="5750092" y="3550992"/>
                </a:cubicBezTo>
              </a:path>
            </a:pathLst>
          </a:custGeom>
          <a:ln w="571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1834385" y="2222309"/>
            <a:ext cx="5738334" cy="3574509"/>
          </a:xfrm>
          <a:custGeom>
            <a:avLst/>
            <a:gdLst>
              <a:gd name="connsiteX0" fmla="*/ 0 w 5738334"/>
              <a:gd name="connsiteY0" fmla="*/ 0 h 3574509"/>
              <a:gd name="connsiteX1" fmla="*/ 1105335 w 5738334"/>
              <a:gd name="connsiteY1" fmla="*/ 2222310 h 3574509"/>
              <a:gd name="connsiteX2" fmla="*/ 5738334 w 5738334"/>
              <a:gd name="connsiteY2" fmla="*/ 3574509 h 3574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38334" h="3574509">
                <a:moveTo>
                  <a:pt x="0" y="0"/>
                </a:moveTo>
                <a:cubicBezTo>
                  <a:pt x="74473" y="813279"/>
                  <a:pt x="148946" y="1626559"/>
                  <a:pt x="1105335" y="2222310"/>
                </a:cubicBezTo>
                <a:cubicBezTo>
                  <a:pt x="2061724" y="2818062"/>
                  <a:pt x="5738334" y="3574509"/>
                  <a:pt x="5738334" y="3574509"/>
                </a:cubicBezTo>
              </a:path>
            </a:pathLst>
          </a:custGeom>
          <a:ln w="38100" cmpd="sng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822627" y="2222309"/>
            <a:ext cx="5785369" cy="3562751"/>
          </a:xfrm>
          <a:custGeom>
            <a:avLst/>
            <a:gdLst>
              <a:gd name="connsiteX0" fmla="*/ 0 w 5785369"/>
              <a:gd name="connsiteY0" fmla="*/ 0 h 3562751"/>
              <a:gd name="connsiteX1" fmla="*/ 1399306 w 5785369"/>
              <a:gd name="connsiteY1" fmla="*/ 2504508 h 3562751"/>
              <a:gd name="connsiteX2" fmla="*/ 5785369 w 5785369"/>
              <a:gd name="connsiteY2" fmla="*/ 3562751 h 3562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85369" h="3562751">
                <a:moveTo>
                  <a:pt x="0" y="0"/>
                </a:moveTo>
                <a:cubicBezTo>
                  <a:pt x="217539" y="955358"/>
                  <a:pt x="435078" y="1910716"/>
                  <a:pt x="1399306" y="2504508"/>
                </a:cubicBezTo>
                <a:cubicBezTo>
                  <a:pt x="2363534" y="3098300"/>
                  <a:pt x="5785369" y="3562751"/>
                  <a:pt x="5785369" y="3562751"/>
                </a:cubicBezTo>
              </a:path>
            </a:pathLst>
          </a:custGeom>
          <a:ln w="38100" cmpd="sng"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1810868" y="2210551"/>
            <a:ext cx="5761851" cy="3574509"/>
          </a:xfrm>
          <a:custGeom>
            <a:avLst/>
            <a:gdLst>
              <a:gd name="connsiteX0" fmla="*/ 0 w 5761851"/>
              <a:gd name="connsiteY0" fmla="*/ 0 h 3574509"/>
              <a:gd name="connsiteX1" fmla="*/ 1822626 w 5761851"/>
              <a:gd name="connsiteY1" fmla="*/ 2916047 h 3574509"/>
              <a:gd name="connsiteX2" fmla="*/ 5761851 w 5761851"/>
              <a:gd name="connsiteY2" fmla="*/ 3574509 h 3574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61851" h="3574509">
                <a:moveTo>
                  <a:pt x="0" y="0"/>
                </a:moveTo>
                <a:cubicBezTo>
                  <a:pt x="431159" y="1160148"/>
                  <a:pt x="862318" y="2320296"/>
                  <a:pt x="1822626" y="2916047"/>
                </a:cubicBezTo>
                <a:cubicBezTo>
                  <a:pt x="2782934" y="3511798"/>
                  <a:pt x="5761851" y="3574509"/>
                  <a:pt x="5761851" y="3574509"/>
                </a:cubicBezTo>
              </a:path>
            </a:pathLst>
          </a:custGeom>
          <a:ln w="38100" cmpd="sng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1846144" y="2222309"/>
            <a:ext cx="5761852" cy="3527476"/>
          </a:xfrm>
          <a:custGeom>
            <a:avLst/>
            <a:gdLst>
              <a:gd name="connsiteX0" fmla="*/ 0 w 5761852"/>
              <a:gd name="connsiteY0" fmla="*/ 0 h 3527476"/>
              <a:gd name="connsiteX1" fmla="*/ 1140612 w 5761852"/>
              <a:gd name="connsiteY1" fmla="*/ 1846046 h 3527476"/>
              <a:gd name="connsiteX2" fmla="*/ 2387053 w 5761852"/>
              <a:gd name="connsiteY2" fmla="*/ 3033629 h 3527476"/>
              <a:gd name="connsiteX3" fmla="*/ 5761852 w 5761852"/>
              <a:gd name="connsiteY3" fmla="*/ 3527476 h 3527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61852" h="3527476">
                <a:moveTo>
                  <a:pt x="0" y="0"/>
                </a:moveTo>
                <a:cubicBezTo>
                  <a:pt x="371385" y="670220"/>
                  <a:pt x="742770" y="1340441"/>
                  <a:pt x="1140612" y="1846046"/>
                </a:cubicBezTo>
                <a:cubicBezTo>
                  <a:pt x="1538454" y="2351651"/>
                  <a:pt x="1616846" y="2753391"/>
                  <a:pt x="2387053" y="3033629"/>
                </a:cubicBezTo>
                <a:cubicBezTo>
                  <a:pt x="3157260" y="3313867"/>
                  <a:pt x="5761852" y="3527476"/>
                  <a:pt x="5761852" y="3527476"/>
                </a:cubicBezTo>
              </a:path>
            </a:pathLst>
          </a:custGeom>
          <a:ln w="38100" cmpd="sng"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5-Point Star 29"/>
          <p:cNvSpPr/>
          <p:nvPr/>
        </p:nvSpPr>
        <p:spPr>
          <a:xfrm>
            <a:off x="2688713" y="4281701"/>
            <a:ext cx="199901" cy="188132"/>
          </a:xfrm>
          <a:prstGeom prst="star5">
            <a:avLst/>
          </a:prstGeom>
          <a:solidFill>
            <a:srgbClr val="C0504D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8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  <p:bldP spid="15" grpId="0" animBg="1"/>
      <p:bldP spid="17" grpId="0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Population pharmacokinetic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940710" y="6290664"/>
            <a:ext cx="7396337" cy="0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964228" y="1629282"/>
            <a:ext cx="0" cy="4625645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Freeform 20"/>
          <p:cNvSpPr/>
          <p:nvPr/>
        </p:nvSpPr>
        <p:spPr>
          <a:xfrm>
            <a:off x="1787350" y="2175276"/>
            <a:ext cx="5832405" cy="3586267"/>
          </a:xfrm>
          <a:custGeom>
            <a:avLst/>
            <a:gdLst>
              <a:gd name="connsiteX0" fmla="*/ 0 w 5832405"/>
              <a:gd name="connsiteY0" fmla="*/ 0 h 3586267"/>
              <a:gd name="connsiteX1" fmla="*/ 1458101 w 5832405"/>
              <a:gd name="connsiteY1" fmla="*/ 2187035 h 3586267"/>
              <a:gd name="connsiteX2" fmla="*/ 5832405 w 5832405"/>
              <a:gd name="connsiteY2" fmla="*/ 3586267 h 3586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32405" h="3586267">
                <a:moveTo>
                  <a:pt x="0" y="0"/>
                </a:moveTo>
                <a:cubicBezTo>
                  <a:pt x="243017" y="794662"/>
                  <a:pt x="486034" y="1589324"/>
                  <a:pt x="1458101" y="2187035"/>
                </a:cubicBezTo>
                <a:cubicBezTo>
                  <a:pt x="2430169" y="2784746"/>
                  <a:pt x="4131287" y="3185506"/>
                  <a:pt x="5832405" y="3586267"/>
                </a:cubicBezTo>
              </a:path>
            </a:pathLst>
          </a:cu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5-Point Star 21"/>
          <p:cNvSpPr/>
          <p:nvPr/>
        </p:nvSpPr>
        <p:spPr>
          <a:xfrm>
            <a:off x="1687399" y="2104269"/>
            <a:ext cx="199901" cy="188132"/>
          </a:xfrm>
          <a:prstGeom prst="star5">
            <a:avLst/>
          </a:prstGeom>
          <a:solidFill>
            <a:srgbClr val="C0504D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5-Point Star 26"/>
          <p:cNvSpPr/>
          <p:nvPr/>
        </p:nvSpPr>
        <p:spPr>
          <a:xfrm>
            <a:off x="7487614" y="5667477"/>
            <a:ext cx="199901" cy="188132"/>
          </a:xfrm>
          <a:prstGeom prst="star5">
            <a:avLst/>
          </a:prstGeom>
          <a:solidFill>
            <a:srgbClr val="C0504D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1822627" y="2198793"/>
            <a:ext cx="5750092" cy="3550992"/>
          </a:xfrm>
          <a:custGeom>
            <a:avLst/>
            <a:gdLst>
              <a:gd name="connsiteX0" fmla="*/ 0 w 5750092"/>
              <a:gd name="connsiteY0" fmla="*/ 0 h 3550992"/>
              <a:gd name="connsiteX1" fmla="*/ 1857903 w 5750092"/>
              <a:gd name="connsiteY1" fmla="*/ 2069452 h 3550992"/>
              <a:gd name="connsiteX2" fmla="*/ 5750092 w 5750092"/>
              <a:gd name="connsiteY2" fmla="*/ 3550992 h 3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50092" h="3550992">
                <a:moveTo>
                  <a:pt x="0" y="0"/>
                </a:moveTo>
                <a:cubicBezTo>
                  <a:pt x="449777" y="738810"/>
                  <a:pt x="899554" y="1477620"/>
                  <a:pt x="1857903" y="2069452"/>
                </a:cubicBezTo>
                <a:cubicBezTo>
                  <a:pt x="2816252" y="2661284"/>
                  <a:pt x="5750092" y="3550992"/>
                  <a:pt x="5750092" y="3550992"/>
                </a:cubicBezTo>
              </a:path>
            </a:pathLst>
          </a:custGeom>
          <a:ln w="571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1834385" y="2222309"/>
            <a:ext cx="5738334" cy="3574509"/>
          </a:xfrm>
          <a:custGeom>
            <a:avLst/>
            <a:gdLst>
              <a:gd name="connsiteX0" fmla="*/ 0 w 5738334"/>
              <a:gd name="connsiteY0" fmla="*/ 0 h 3574509"/>
              <a:gd name="connsiteX1" fmla="*/ 1105335 w 5738334"/>
              <a:gd name="connsiteY1" fmla="*/ 2222310 h 3574509"/>
              <a:gd name="connsiteX2" fmla="*/ 5738334 w 5738334"/>
              <a:gd name="connsiteY2" fmla="*/ 3574509 h 3574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38334" h="3574509">
                <a:moveTo>
                  <a:pt x="0" y="0"/>
                </a:moveTo>
                <a:cubicBezTo>
                  <a:pt x="74473" y="813279"/>
                  <a:pt x="148946" y="1626559"/>
                  <a:pt x="1105335" y="2222310"/>
                </a:cubicBezTo>
                <a:cubicBezTo>
                  <a:pt x="2061724" y="2818062"/>
                  <a:pt x="5738334" y="3574509"/>
                  <a:pt x="5738334" y="3574509"/>
                </a:cubicBezTo>
              </a:path>
            </a:pathLst>
          </a:custGeom>
          <a:ln w="38100" cmpd="sng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822627" y="2222309"/>
            <a:ext cx="5785369" cy="3562751"/>
          </a:xfrm>
          <a:custGeom>
            <a:avLst/>
            <a:gdLst>
              <a:gd name="connsiteX0" fmla="*/ 0 w 5785369"/>
              <a:gd name="connsiteY0" fmla="*/ 0 h 3562751"/>
              <a:gd name="connsiteX1" fmla="*/ 1399306 w 5785369"/>
              <a:gd name="connsiteY1" fmla="*/ 2504508 h 3562751"/>
              <a:gd name="connsiteX2" fmla="*/ 5785369 w 5785369"/>
              <a:gd name="connsiteY2" fmla="*/ 3562751 h 3562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85369" h="3562751">
                <a:moveTo>
                  <a:pt x="0" y="0"/>
                </a:moveTo>
                <a:cubicBezTo>
                  <a:pt x="217539" y="955358"/>
                  <a:pt x="435078" y="1910716"/>
                  <a:pt x="1399306" y="2504508"/>
                </a:cubicBezTo>
                <a:cubicBezTo>
                  <a:pt x="2363534" y="3098300"/>
                  <a:pt x="5785369" y="3562751"/>
                  <a:pt x="5785369" y="3562751"/>
                </a:cubicBezTo>
              </a:path>
            </a:pathLst>
          </a:custGeom>
          <a:ln w="38100" cmpd="sng"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1810868" y="2210551"/>
            <a:ext cx="5761851" cy="3574509"/>
          </a:xfrm>
          <a:custGeom>
            <a:avLst/>
            <a:gdLst>
              <a:gd name="connsiteX0" fmla="*/ 0 w 5761851"/>
              <a:gd name="connsiteY0" fmla="*/ 0 h 3574509"/>
              <a:gd name="connsiteX1" fmla="*/ 1822626 w 5761851"/>
              <a:gd name="connsiteY1" fmla="*/ 2916047 h 3574509"/>
              <a:gd name="connsiteX2" fmla="*/ 5761851 w 5761851"/>
              <a:gd name="connsiteY2" fmla="*/ 3574509 h 3574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61851" h="3574509">
                <a:moveTo>
                  <a:pt x="0" y="0"/>
                </a:moveTo>
                <a:cubicBezTo>
                  <a:pt x="431159" y="1160148"/>
                  <a:pt x="862318" y="2320296"/>
                  <a:pt x="1822626" y="2916047"/>
                </a:cubicBezTo>
                <a:cubicBezTo>
                  <a:pt x="2782934" y="3511798"/>
                  <a:pt x="5761851" y="3574509"/>
                  <a:pt x="5761851" y="3574509"/>
                </a:cubicBezTo>
              </a:path>
            </a:pathLst>
          </a:custGeom>
          <a:ln w="38100" cmpd="sng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1846144" y="2222309"/>
            <a:ext cx="5761852" cy="3527476"/>
          </a:xfrm>
          <a:custGeom>
            <a:avLst/>
            <a:gdLst>
              <a:gd name="connsiteX0" fmla="*/ 0 w 5761852"/>
              <a:gd name="connsiteY0" fmla="*/ 0 h 3527476"/>
              <a:gd name="connsiteX1" fmla="*/ 1140612 w 5761852"/>
              <a:gd name="connsiteY1" fmla="*/ 1846046 h 3527476"/>
              <a:gd name="connsiteX2" fmla="*/ 2387053 w 5761852"/>
              <a:gd name="connsiteY2" fmla="*/ 3033629 h 3527476"/>
              <a:gd name="connsiteX3" fmla="*/ 5761852 w 5761852"/>
              <a:gd name="connsiteY3" fmla="*/ 3527476 h 3527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61852" h="3527476">
                <a:moveTo>
                  <a:pt x="0" y="0"/>
                </a:moveTo>
                <a:cubicBezTo>
                  <a:pt x="371385" y="670220"/>
                  <a:pt x="742770" y="1340441"/>
                  <a:pt x="1140612" y="1846046"/>
                </a:cubicBezTo>
                <a:cubicBezTo>
                  <a:pt x="1538454" y="2351651"/>
                  <a:pt x="1616846" y="2753391"/>
                  <a:pt x="2387053" y="3033629"/>
                </a:cubicBezTo>
                <a:cubicBezTo>
                  <a:pt x="3157260" y="3313867"/>
                  <a:pt x="5761852" y="3527476"/>
                  <a:pt x="5761852" y="3527476"/>
                </a:cubicBezTo>
              </a:path>
            </a:pathLst>
          </a:custGeom>
          <a:ln w="38100" cmpd="sng"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5-Point Star 29"/>
          <p:cNvSpPr/>
          <p:nvPr/>
        </p:nvSpPr>
        <p:spPr>
          <a:xfrm>
            <a:off x="2159563" y="3671971"/>
            <a:ext cx="199901" cy="188132"/>
          </a:xfrm>
          <a:prstGeom prst="star5">
            <a:avLst/>
          </a:prstGeom>
          <a:solidFill>
            <a:srgbClr val="C0504D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5-Point Star 15"/>
          <p:cNvSpPr/>
          <p:nvPr/>
        </p:nvSpPr>
        <p:spPr>
          <a:xfrm>
            <a:off x="5239925" y="5385279"/>
            <a:ext cx="199901" cy="188132"/>
          </a:xfrm>
          <a:prstGeom prst="star5">
            <a:avLst/>
          </a:prstGeom>
          <a:solidFill>
            <a:srgbClr val="C0504D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215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Population pharmacokinetic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6068048" y="3093499"/>
            <a:ext cx="1857903" cy="181077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PEAK &amp; TROUGH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693774" y="5585170"/>
            <a:ext cx="7384577" cy="23517"/>
          </a:xfrm>
          <a:prstGeom prst="straightConnector1">
            <a:avLst/>
          </a:prstGeom>
          <a:ln w="76200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Plus 7"/>
          <p:cNvSpPr/>
          <p:nvPr/>
        </p:nvSpPr>
        <p:spPr>
          <a:xfrm>
            <a:off x="787845" y="5926159"/>
            <a:ext cx="634980" cy="576154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inus 8"/>
          <p:cNvSpPr/>
          <p:nvPr/>
        </p:nvSpPr>
        <p:spPr>
          <a:xfrm>
            <a:off x="7349301" y="5926159"/>
            <a:ext cx="729050" cy="576154"/>
          </a:xfrm>
          <a:prstGeom prst="mathMin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810372" y="5973565"/>
            <a:ext cx="3108543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PRECISION, ACCURACY</a:t>
            </a:r>
            <a:endParaRPr lang="en-US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1" name="Oval 10"/>
          <p:cNvSpPr/>
          <p:nvPr/>
        </p:nvSpPr>
        <p:spPr>
          <a:xfrm>
            <a:off x="693774" y="3093499"/>
            <a:ext cx="1857903" cy="181077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11 data points classic PK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31864"/>
            <a:ext cx="9144000" cy="4910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930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-Phases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ja-JP" dirty="0"/>
              <a:t>The Development of the Web-based Application for the Population Pharmacokinetic Service – Hemophilia (WAPPS-</a:t>
            </a:r>
            <a:r>
              <a:rPr lang="en-US" altLang="ja-JP" dirty="0" err="1"/>
              <a:t>Hemo</a:t>
            </a:r>
            <a:r>
              <a:rPr lang="en-US" altLang="ja-JP" dirty="0"/>
              <a:t>) – Phase </a:t>
            </a:r>
            <a:r>
              <a:rPr lang="en-US" altLang="ja-JP" dirty="0" smtClean="0"/>
              <a:t>1</a:t>
            </a:r>
          </a:p>
          <a:p>
            <a:endParaRPr lang="en-US" altLang="ja-JP" dirty="0"/>
          </a:p>
          <a:p>
            <a:r>
              <a:rPr lang="en-US" altLang="ja-JP" dirty="0"/>
              <a:t>The Implementation, User Testing and Validation of the Web-based Application for the Population Pharmacokinetic Service – Hemophilia (WAPPS-HEMO) – Phase 2</a:t>
            </a:r>
            <a:endParaRPr lang="en-US" altLang="ja-JP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015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WAPPS – Design,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Network enterprise</a:t>
            </a:r>
          </a:p>
          <a:p>
            <a:pPr lvl="1"/>
            <a:r>
              <a:rPr lang="en-US" dirty="0" smtClean="0"/>
              <a:t>Development and research</a:t>
            </a:r>
          </a:p>
          <a:p>
            <a:endParaRPr lang="en-US" dirty="0"/>
          </a:p>
          <a:p>
            <a:r>
              <a:rPr lang="en-US" dirty="0" smtClean="0"/>
              <a:t>Model building</a:t>
            </a:r>
          </a:p>
          <a:p>
            <a:pPr lvl="1"/>
            <a:r>
              <a:rPr lang="en-US" dirty="0" smtClean="0"/>
              <a:t>Literature data</a:t>
            </a:r>
          </a:p>
          <a:p>
            <a:pPr lvl="1"/>
            <a:r>
              <a:rPr lang="en-US" dirty="0" smtClean="0"/>
              <a:t>Manufacturer data</a:t>
            </a:r>
          </a:p>
          <a:p>
            <a:pPr lvl="1"/>
            <a:r>
              <a:rPr lang="en-US" dirty="0" smtClean="0"/>
              <a:t>Independent PI data</a:t>
            </a:r>
          </a:p>
          <a:p>
            <a:pPr lvl="1"/>
            <a:endParaRPr lang="en-US" dirty="0"/>
          </a:p>
          <a:p>
            <a:r>
              <a:rPr lang="en-US" dirty="0" smtClean="0"/>
              <a:t>Website building</a:t>
            </a:r>
          </a:p>
          <a:p>
            <a:pPr lvl="1"/>
            <a:r>
              <a:rPr lang="en-US" dirty="0" smtClean="0"/>
              <a:t>Users feed-back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759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CSL Behring_Coagulation">
      <a:dk1>
        <a:srgbClr val="000000"/>
      </a:dk1>
      <a:lt1>
        <a:srgbClr val="FFFFFF"/>
      </a:lt1>
      <a:dk2>
        <a:srgbClr val="6D6E71"/>
      </a:dk2>
      <a:lt2>
        <a:srgbClr val="FC1921"/>
      </a:lt2>
      <a:accent1>
        <a:srgbClr val="00625A"/>
      </a:accent1>
      <a:accent2>
        <a:srgbClr val="BCD671"/>
      </a:accent2>
      <a:accent3>
        <a:srgbClr val="5091CD"/>
      </a:accent3>
      <a:accent4>
        <a:srgbClr val="FCB116"/>
      </a:accent4>
      <a:accent5>
        <a:srgbClr val="492F92"/>
      </a:accent5>
      <a:accent6>
        <a:srgbClr val="EAD010"/>
      </a:accent6>
      <a:hlink>
        <a:srgbClr val="02BBAD"/>
      </a:hlink>
      <a:folHlink>
        <a:srgbClr val="880106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905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rtlCol="0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1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FC3C0"/>
        </a:solidFill>
        <a:ln w="38100" cap="flat" cmpd="sng" algn="ctr">
          <a:solidFill>
            <a:srgbClr val="00625A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1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615A"/>
        </a:dk1>
        <a:lt1>
          <a:srgbClr val="FFFFFF"/>
        </a:lt1>
        <a:dk2>
          <a:srgbClr val="00625A"/>
        </a:dk2>
        <a:lt2>
          <a:srgbClr val="000000"/>
        </a:lt2>
        <a:accent1>
          <a:srgbClr val="BBE0E3"/>
        </a:accent1>
        <a:accent2>
          <a:srgbClr val="FC1921"/>
        </a:accent2>
        <a:accent3>
          <a:srgbClr val="FFFFFF"/>
        </a:accent3>
        <a:accent4>
          <a:srgbClr val="00524C"/>
        </a:accent4>
        <a:accent5>
          <a:srgbClr val="DAEDEF"/>
        </a:accent5>
        <a:accent6>
          <a:srgbClr val="E4161D"/>
        </a:accent6>
        <a:hlink>
          <a:srgbClr val="FFA814"/>
        </a:hlink>
        <a:folHlink>
          <a:srgbClr val="4F555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2615B"/>
        </a:dk1>
        <a:lt1>
          <a:srgbClr val="FFFFFF"/>
        </a:lt1>
        <a:dk2>
          <a:srgbClr val="000000"/>
        </a:dk2>
        <a:lt2>
          <a:srgbClr val="7FB0AC"/>
        </a:lt2>
        <a:accent1>
          <a:srgbClr val="BBE0E3"/>
        </a:accent1>
        <a:accent2>
          <a:srgbClr val="FC1921"/>
        </a:accent2>
        <a:accent3>
          <a:srgbClr val="FFFFFF"/>
        </a:accent3>
        <a:accent4>
          <a:srgbClr val="01524C"/>
        </a:accent4>
        <a:accent5>
          <a:srgbClr val="DAEDEF"/>
        </a:accent5>
        <a:accent6>
          <a:srgbClr val="E4161D"/>
        </a:accent6>
        <a:hlink>
          <a:srgbClr val="FFFF99"/>
        </a:hlink>
        <a:folHlink>
          <a:srgbClr val="8348B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2615B"/>
        </a:dk1>
        <a:lt1>
          <a:srgbClr val="FFFFFF"/>
        </a:lt1>
        <a:dk2>
          <a:srgbClr val="000000"/>
        </a:dk2>
        <a:lt2>
          <a:srgbClr val="00B5E6"/>
        </a:lt2>
        <a:accent1>
          <a:srgbClr val="7FB0AC"/>
        </a:accent1>
        <a:accent2>
          <a:srgbClr val="FC1921"/>
        </a:accent2>
        <a:accent3>
          <a:srgbClr val="FFFFFF"/>
        </a:accent3>
        <a:accent4>
          <a:srgbClr val="01524C"/>
        </a:accent4>
        <a:accent5>
          <a:srgbClr val="C0D4D2"/>
        </a:accent5>
        <a:accent6>
          <a:srgbClr val="E4161D"/>
        </a:accent6>
        <a:hlink>
          <a:srgbClr val="FFE313"/>
        </a:hlink>
        <a:folHlink>
          <a:srgbClr val="8348B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2615B"/>
        </a:dk1>
        <a:lt1>
          <a:srgbClr val="FFFFFF"/>
        </a:lt1>
        <a:dk2>
          <a:srgbClr val="000000"/>
        </a:dk2>
        <a:lt2>
          <a:srgbClr val="00B5E6"/>
        </a:lt2>
        <a:accent1>
          <a:srgbClr val="7FB0AC"/>
        </a:accent1>
        <a:accent2>
          <a:srgbClr val="FC1921"/>
        </a:accent2>
        <a:accent3>
          <a:srgbClr val="FFFFFF"/>
        </a:accent3>
        <a:accent4>
          <a:srgbClr val="01524C"/>
        </a:accent4>
        <a:accent5>
          <a:srgbClr val="C0D4D2"/>
        </a:accent5>
        <a:accent6>
          <a:srgbClr val="E4161D"/>
        </a:accent6>
        <a:hlink>
          <a:srgbClr val="FFFF00"/>
        </a:hlink>
        <a:folHlink>
          <a:srgbClr val="8348B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SL Behring_Coagulation">
    <a:dk1>
      <a:srgbClr val="000000"/>
    </a:dk1>
    <a:lt1>
      <a:srgbClr val="FFFFFF"/>
    </a:lt1>
    <a:dk2>
      <a:srgbClr val="6D6E71"/>
    </a:dk2>
    <a:lt2>
      <a:srgbClr val="FC1921"/>
    </a:lt2>
    <a:accent1>
      <a:srgbClr val="00625A"/>
    </a:accent1>
    <a:accent2>
      <a:srgbClr val="BCD671"/>
    </a:accent2>
    <a:accent3>
      <a:srgbClr val="5091CD"/>
    </a:accent3>
    <a:accent4>
      <a:srgbClr val="FCB116"/>
    </a:accent4>
    <a:accent5>
      <a:srgbClr val="492F92"/>
    </a:accent5>
    <a:accent6>
      <a:srgbClr val="EAD010"/>
    </a:accent6>
    <a:hlink>
      <a:srgbClr val="02BBAD"/>
    </a:hlink>
    <a:folHlink>
      <a:srgbClr val="880106"/>
    </a:folHlink>
  </a:clrScheme>
  <a:fontScheme name="Office Theme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CSL Behring_Coagulation">
    <a:dk1>
      <a:srgbClr val="000000"/>
    </a:dk1>
    <a:lt1>
      <a:srgbClr val="FFFFFF"/>
    </a:lt1>
    <a:dk2>
      <a:srgbClr val="6D6E71"/>
    </a:dk2>
    <a:lt2>
      <a:srgbClr val="FC1921"/>
    </a:lt2>
    <a:accent1>
      <a:srgbClr val="00625A"/>
    </a:accent1>
    <a:accent2>
      <a:srgbClr val="BCD671"/>
    </a:accent2>
    <a:accent3>
      <a:srgbClr val="5091CD"/>
    </a:accent3>
    <a:accent4>
      <a:srgbClr val="FCB116"/>
    </a:accent4>
    <a:accent5>
      <a:srgbClr val="492F92"/>
    </a:accent5>
    <a:accent6>
      <a:srgbClr val="EAD010"/>
    </a:accent6>
    <a:hlink>
      <a:srgbClr val="02BBAD"/>
    </a:hlink>
    <a:folHlink>
      <a:srgbClr val="880106"/>
    </a:folHlink>
  </a:clrScheme>
  <a:fontScheme name="Office Theme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1684</TotalTime>
  <Words>355</Words>
  <Application>Microsoft Macintosh PowerPoint</Application>
  <PresentationFormat>On-screen Show (4:3)</PresentationFormat>
  <Paragraphs>92</Paragraphs>
  <Slides>23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Office Theme</vt:lpstr>
      <vt:lpstr>1_Office Theme</vt:lpstr>
      <vt:lpstr>WAPPS – Web-based Application for a Population Pharmacokinetic Service</vt:lpstr>
      <vt:lpstr>3 background concepts</vt:lpstr>
      <vt:lpstr>Population pharmacokinetic</vt:lpstr>
      <vt:lpstr>Population pharmacokinetic</vt:lpstr>
      <vt:lpstr>Population pharmacokinetic</vt:lpstr>
      <vt:lpstr>Population pharmacokinetic</vt:lpstr>
      <vt:lpstr>Population pharmacokinetic</vt:lpstr>
      <vt:lpstr>Outline -Phases</vt:lpstr>
      <vt:lpstr>WAPPS – Design, methods</vt:lpstr>
      <vt:lpstr>Login page</vt:lpstr>
      <vt:lpstr>Patient data entry page</vt:lpstr>
      <vt:lpstr>Patient data entry page</vt:lpstr>
      <vt:lpstr>Infusion data entry</vt:lpstr>
      <vt:lpstr>PowerPoint Presentation</vt:lpstr>
      <vt:lpstr>Concentration-time data entry</vt:lpstr>
      <vt:lpstr>Report validation page</vt:lpstr>
      <vt:lpstr>Report list page</vt:lpstr>
      <vt:lpstr>Report page</vt:lpstr>
      <vt:lpstr>Contact us</vt:lpstr>
      <vt:lpstr>Backup slides</vt:lpstr>
      <vt:lpstr>Patient 1</vt:lpstr>
      <vt:lpstr>Basic Pharmacokinetics</vt:lpstr>
      <vt:lpstr>Basic Pharmacokinetics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WAPPS start up meeting</dc:title>
  <dc:creator>Alfonso Iorio</dc:creator>
  <cp:lastModifiedBy>Alfonso Iorio</cp:lastModifiedBy>
  <cp:revision>25</cp:revision>
  <dcterms:created xsi:type="dcterms:W3CDTF">2014-02-04T05:18:03Z</dcterms:created>
  <dcterms:modified xsi:type="dcterms:W3CDTF">2014-11-03T07:30:56Z</dcterms:modified>
</cp:coreProperties>
</file>